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5o Domingo do tempo comum
24/09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emos tudo a Ti
oferecer, no Teu Altar
entregar nosso caminho
Com a voz nesta canção
Te enaltecer, Te ofertar
de coração o pão e o vinho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 cio,
nos entregamos em Tua Graça
Para que com Teu Poder
o milagre se refaça
Pedimos humildemen
te 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que aqui trazemos,
Senhor, é sinal da
doação de cada dia
Até mesmo na angústia
e na dor, te ofertamos
nossos dons com alegria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 (2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
E assim teremos neste
altar Teu Corpo e Sangue.
Entregamos nossas vidas
no Teu altar Senhor
Queremos tudo a Ti
oferecer O pão e o vinho oferece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tudo em tuas mãos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colocamos diante de Ti Senhor
Recebe nossa oferta
de amor, como sacrifício vivo a Ti
No Teu alt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ora é tempo de ser
Igreja,/ Caminhar juntos,
participar. (2x)
1. Somos povo escolhido/
E na fronte assinalados/
Com o nome do Senhor/ Que caminha
ao nosso la---do.
2.Somos povo em missão./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a é tempo de partir./
È o Senhor que nos
envia, / em seu nome a
servir
3. Somos povo esperança.
/ Vamos juntos planejar:/
Se Igreja a serviço / e a fé
Testemunh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Preciso Te dizer
que é impossível me esquecer
Que não estou só
nesta batalha entre o bem e o mal
A cada nova experiência,
eu Te glorifico mais
Te ter é a maior diferença em mim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s bons combates eu não combater
Minha coroa não conquistarei
Se minha carreira eu não completar
De que vale a minha
fé tanto guarda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erseguido aqui eu não for
Sinceramente um cristão não sou
Ver a experiência de sobreviver..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Te adora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Somos povo a caminho
/ Contruindo em multirão
/ Nova terra, Novo
reino / De fraterna
comunhão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Eu vou Te ador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2026-08-04T04:15:20Z</dcterms:created>
  <dcterms:modified xsi:type="dcterms:W3CDTF">2026-08-04T04:15:20Z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