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presProps" Target="presProps.xml"/>
  <Relationship Id="rId55" Type="http://schemas.openxmlformats.org/officeDocument/2006/relationships/viewProps" Target="viewProps.xml"/>
  <Relationship Id="rId5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7022627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.jpg"/>
  <Relationship Id="rId3" Type="http://schemas.openxmlformats.org/officeDocument/2006/relationships/image" Target="../media/bottom17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.jpg"/>
  <Relationship Id="rId3" Type="http://schemas.openxmlformats.org/officeDocument/2006/relationships/image" Target="../media/bottom19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.jpg"/>
  <Relationship Id="rId3" Type="http://schemas.openxmlformats.org/officeDocument/2006/relationships/image" Target="../media/bottom21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gloria22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3.jpg"/>
  <Relationship Id="rId3" Type="http://schemas.openxmlformats.org/officeDocument/2006/relationships/image" Target="../media/bottom2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5.jpg"/>
  <Relationship Id="rId3" Type="http://schemas.openxmlformats.org/officeDocument/2006/relationships/image" Target="../media/bottom26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7.jpg"/>
  <Relationship Id="rId3" Type="http://schemas.openxmlformats.org/officeDocument/2006/relationships/image" Target="../media/bottom28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9.jpg"/>
  <Relationship Id="rId3" Type="http://schemas.openxmlformats.org/officeDocument/2006/relationships/image" Target="../media/bottom30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1.jpg"/>
  <Relationship Id="rId3" Type="http://schemas.openxmlformats.org/officeDocument/2006/relationships/image" Target="../media/bottom32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33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4.jpg"/>
  <Relationship Id="rId3" Type="http://schemas.openxmlformats.org/officeDocument/2006/relationships/image" Target="../media/bottom35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6.jpg"/>
  <Relationship Id="rId3" Type="http://schemas.openxmlformats.org/officeDocument/2006/relationships/image" Target="../media/bottom37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8.jpg"/>
  <Relationship Id="rId3" Type="http://schemas.openxmlformats.org/officeDocument/2006/relationships/image" Target="../media/bottom39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0.jpg"/>
  <Relationship Id="rId3" Type="http://schemas.openxmlformats.org/officeDocument/2006/relationships/image" Target="../media/bottom41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2.jpg"/>
  <Relationship Id="rId3" Type="http://schemas.openxmlformats.org/officeDocument/2006/relationships/image" Target="../media/bottom43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4.jpg"/>
  <Relationship Id="rId3" Type="http://schemas.openxmlformats.org/officeDocument/2006/relationships/image" Target="../media/bottom4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6.jpg"/>
  <Relationship Id="rId3" Type="http://schemas.openxmlformats.org/officeDocument/2006/relationships/image" Target="../media/bottom47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8.jpg"/>
  <Relationship Id="rId3" Type="http://schemas.openxmlformats.org/officeDocument/2006/relationships/image" Target="../media/bottom49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0.jpg"/>
  <Relationship Id="rId3" Type="http://schemas.openxmlformats.org/officeDocument/2006/relationships/image" Target="../media/bottom51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5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3.jpg"/>
  <Relationship Id="rId3" Type="http://schemas.openxmlformats.org/officeDocument/2006/relationships/image" Target="../media/bottom54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5.jpg"/>
  <Relationship Id="rId3" Type="http://schemas.openxmlformats.org/officeDocument/2006/relationships/image" Target="../media/bottom56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57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8.jpg"/>
  <Relationship Id="rId3" Type="http://schemas.openxmlformats.org/officeDocument/2006/relationships/image" Target="../media/bottom59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0.jpg"/>
  <Relationship Id="rId3" Type="http://schemas.openxmlformats.org/officeDocument/2006/relationships/image" Target="../media/bottom61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2.jpg"/>
  <Relationship Id="rId3" Type="http://schemas.openxmlformats.org/officeDocument/2006/relationships/image" Target="../media/bottom63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4.jpg"/>
  <Relationship Id="rId3" Type="http://schemas.openxmlformats.org/officeDocument/2006/relationships/image" Target="../media/bottom65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6.jpg"/>
  <Relationship Id="rId3" Type="http://schemas.openxmlformats.org/officeDocument/2006/relationships/image" Target="../media/bottom6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8.jpg"/>
  <Relationship Id="rId3" Type="http://schemas.openxmlformats.org/officeDocument/2006/relationships/image" Target="../media/bottom69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ao_de_gracas70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1.jpg"/>
  <Relationship Id="rId3" Type="http://schemas.openxmlformats.org/officeDocument/2006/relationships/image" Target="../media/bottom72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3.jpg"/>
  <Relationship Id="rId3" Type="http://schemas.openxmlformats.org/officeDocument/2006/relationships/image" Target="../media/bottom74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5.jpg"/>
  <Relationship Id="rId3" Type="http://schemas.openxmlformats.org/officeDocument/2006/relationships/image" Target="../media/bottom76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7.jpg"/>
  <Relationship Id="rId3" Type="http://schemas.openxmlformats.org/officeDocument/2006/relationships/image" Target="../media/bottom78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9.jpg"/>
  <Relationship Id="rId3" Type="http://schemas.openxmlformats.org/officeDocument/2006/relationships/image" Target="../media/bottom80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1.jpg"/>
  <Relationship Id="rId3" Type="http://schemas.openxmlformats.org/officeDocument/2006/relationships/image" Target="../media/bottom82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3.jpg"/>
  <Relationship Id="rId3" Type="http://schemas.openxmlformats.org/officeDocument/2006/relationships/image" Target="../media/bottom84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5.jpg"/>
  <Relationship Id="rId3" Type="http://schemas.openxmlformats.org/officeDocument/2006/relationships/image" Target="../media/bottom86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7.jpg"/>
  <Relationship Id="rId3" Type="http://schemas.openxmlformats.org/officeDocument/2006/relationships/image" Target="../media/bottom88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9.jpg"/>
  <Relationship Id="rId3" Type="http://schemas.openxmlformats.org/officeDocument/2006/relationships/image" Target="../media/bottom90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1.jpg"/>
  <Relationship Id="rId3" Type="http://schemas.openxmlformats.org/officeDocument/2006/relationships/image" Target="../media/bottom92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3.jpg"/>
  <Relationship Id="rId3" Type="http://schemas.openxmlformats.org/officeDocument/2006/relationships/image" Target="../media/bottom94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9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.jpg"/>
  <Relationship Id="rId3" Type="http://schemas.openxmlformats.org/officeDocument/2006/relationships/image" Target="../media/bottom11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.jpg"/>
  <Relationship Id="rId3" Type="http://schemas.openxmlformats.org/officeDocument/2006/relationships/image" Target="../media/bottom13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.jpg"/>
  <Relationship Id="rId3" Type="http://schemas.openxmlformats.org/officeDocument/2006/relationships/image" Target="../media/bottom15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25o Domingo do tempo comum
24/09/2017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 Cristo piedade,
Cristo piedade,
Cristo piedade, piedade de nós.(2x)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- Hoje se a vida é tão ferida,
deve-se a culpa a indiferença
dos cristãos.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 Senhor piedade,
Senhor piedade,
Senhor piedade, piedade de nós.(2x)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Glória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, glória a
Deus nas altu-ras!
E paz na Terra aos
homens por Ele ama-dos!
Senhor Deus, Rei dos
Céus, Deus Pai todo-poderoso
Nós Vos louvamos,
Vos bendizemos, nós Vos adoramos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ós Vos glorificamos,
nós Vos damos graças
Por Vossa imensa glória!
Por Vossa imensa glória!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Jesus Cristo,
Filho Unigênito,
Senhor Deus, Cordeiro
de Deus, Filho de Deus Pai
Vós, que tirais o
pecado do mundo, tende
piedade de nós.
Vós que tirais o pecado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o mundo, acolhei a nossa súplica.
Vós que estais à
direita do Pai, tende
piedade de nós.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ó Vós sois o Santo,
só Vós o Senhor,
só Vós o Altíssimo,
Jesus Cristo, com o
Espírito Santo na
glória de Deus Pai.
Amém! Amém!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eremos tudo a Ti
oferecer, no Teu Altar
entregar nosso caminho
Com a voz nesta canção
Te enaltecer, Te ofertar
de coração o pão e o vinho
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neste sacrifí cio,
nos entregamos em Tua Graça
Para que com Teu Poder
o milagre se refaça
Pedimos humildemen
te que Teu Espírito nos mande
E assim teremos neste
altar Teu Corpo e Sangue.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udo que aqui trazemos,
Senhor, é sinal da
doação de cada dia
Até mesmo na angústia
e na dor, te ofertamos
nossos dons com alegria!
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neste sacrifício,
nos entregamos em Tua Graça
Para que com Teu Poder
o milagre se refaça
Pedimos humildemente
que Teu Espírito nos mande
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assim teremos neste
altar Teu Corpo e Sangue. (2x)
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neste sacrifício,
nos entregamos em Tua Graça
Para que com Teu Poder
o milagre se refaça
Pedimos humildemente
que Teu Espírito nos mande
E assim teremos neste
altar Teu Corpo e Sangue.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assim teremos neste
altar Teu Corpo e Sangue.
E assim teremos neste
altar Teu Corpo e Sangue.
Entregamos nossas vidas
no Teu altar Senhor
Queremos tudo a Ti
oferecer O pão e o vinho oferecer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ossas dores e alegrias
tudo em tuas mãos
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ossas dores e alegrias
colocamos diante de Ti Senhor
Recebe nossa oferta
de amor, como sacrifício vivo a Ti
No Teu altar
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gora é tempo de ser
Igreja,/ Caminhar juntos,
participar. (2x)
1. Somos povo escolhido/
E na fronte assinalados/
Com o nome do Senhor/ Que caminha
ao nosso la---do.
2.Somos povo em missão./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 é o Senhor (2x)
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céu e a terra proclamam
vossa glória
Hosana nas alturas!
Hosana nas alturas!
Bendito o que vem em nome do Senhor
Hosana nas alturas!
Hosana nas alturas!
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ua Presença meu Senhor posso notar
vejo as pegadas que
deixaste em nosso altar
Onde em mistério tu
te mostras sem que
os olhos possam ver
mas o percebe o coração
que sabe crer.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rer que o altar é
o lugar da comunhão
onde humano e divino
dão-se às mãos
e os sabores dessa
terra se misturam aos do céu
frutos da vida que
nos mostram quem tu és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e adorarei Senhor de todo coração
Te louvarei , te bendirei
Te glorificarei Senhor
e enquanto espero tua
volta eu volto aqui
te receber em mim eterniza
a minha vida
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ua presença meu Senhor
posso sentir
vejo as pegadas que
deixaste em meu jardim
onde as belezas desta
terra prenunciam as do céu
só pode ver o coração
que sabe crer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rer que o eterno neste
tempo já se faz
e a vida humana neste
altar é muito mais
nele antecipa-se à
chegada de quem nunca se ausentou
pois a saudade é uma forma de ficar
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ção de Graças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Ja é tempo de partir./
È o Senhor que nos
envia, / em seu nome a
servir
3. Somos povo esperança.
/ Vamos juntos planejar:/
Se Igreja a serviço / e a fé
Testemunhar.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Preciso Te dizer
que é impossível me esquecer
Que não estou só
nesta batalha entre o bem e o mal
A cada nova experiência,
eu Te glorifico mais
Te ter é a maior diferença em mim
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 os bons combates eu não combater
Minha coroa não conquistarei
Se minha carreira eu não completar
De que vale a minha
fé tanto guardar
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 perseguido aqui eu não for
Sinceramente um cristão não sou
Ver a experiência de sobreviver...
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iver pra mim é Cristo,
morrer pra mim é ganho
Não há outra questão,
quando se é cristão
Não se para de lutar
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riunfarei sobre o
mal, conquistarei troféus
Não há outra questão,
quando se é cristão
Não se para de lutar...
até chegar ao céu
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 calarem o som da minha voz
Em silêncio estarei a orar
Se numa prisão me colocar
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u vou Te adorar
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 minha família me trair
Eu vou sonhar com Deus
Viver seus planos isso é parte
De minha carreira de cristão
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iver pra mim é Cristo,
morrer pra mim é ganho
Não há outra questão,
quando se é cristão
Não se para de lutar
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riunfarei sobre o
mal, conquistarei troféus
Não há outra questão,
quando se é cristão
Não se para de lutar...
até chegar ao céu
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4. Somos povo a caminho
/ Contruindo em multirão
/ Nova terra, Novo
reino / De fraterna
comunhão.
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 calarem o som da minha voz
Em silêncio estarei a orar
Se numa prisão me colocar
Eu vou Te adorar
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 minha família me trair
Eu vou sonhar com Deus
Viver seus planos isso é parte
De minha carreira de cristão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- Pelos pecados, erros passados,
por divisões na tua
igreja ó Jesus.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 Senhor piedade,
Senhor piedade,
Senhor piedade, piedade de nós.(2x)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- Quem não te aceita,
que te rejeita,
pode não crer por
ver cristãos que vivem mal.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1">
  <a:themeElements>
    <a:clrScheme name="Theme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2026-06-11T20:33:25Z</dcterms:created>
  <dcterms:modified xsi:type="dcterms:W3CDTF">2026-06-11T20:33:25Z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