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49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2o Domingo da Quaresma
05/03/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a ovelha perdida,
pelo pecado ferida
Eu te suplico perdão, ó bom pasto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ie Ele-e-e-is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o ladrão perdoado,
encontro o paraíso ao teu lado
Lembra-te de mim, pecador
por tua cruz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e Eleison (3x)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a pecadora caída,
derramo aos teus pés minha vida
Vê as lagrimas do
meu coração e salva-m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bre nós venha, Senhor,
a Vossa graça,
Venha a Vossa Salvaçã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Pois reta é a palavra do Senhor,
e tudo o que ele faz merece fé.
Deus ama o direito e a justiça,
transborda em toda
a terra a sua graç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Mas o Senhor pousa
o olhar sobre os que o temem,
e que confiam esperando em seu amor,
para da morte libertar as suas vidas
e alimentá-los quando
é tempo de penúri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No Senhor nós esperamos
confiantes,
porque ele é nosso
auxílio e proteção!
Sobre nós venha, Senhor,
a vossa graça,
da mesma forma que
em vós nós esperamo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lavra de Salvação
Somente o céu tem pra dar
Por isso o meu coração
Se abre para escuta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mais difícil que seja seguir
Tua palavra queremos ouvir
Por mais difícil de se praticar
Tua Palavra queremos guarda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lavra de Salvação
Somente o céu tem pra dar
Por isso o meu coração
Se abre para escuta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 Simão Pedro diremos também
Que não é fácil
dizer sempre amém
Mas não há outro
na terra e no céu
Mais companheiro, mais santo e fie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lavra de Salvação
Somente o céu tem pra dar
Por isso o meu coração
Se abre para escutar
Se abre para escutar
Se abre para escuta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s grãos que formam
a espiga se unem pra serem pão.
Os homens que são
Igreja se unem pela oblação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iante do altar Senhor
entendo minha vocação
devo sacrificar a vida
por meu irmã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m entrará,
no santuário pra te louvar?
Senhor, quem entrará,
no santuário pra te louv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rão caído na terra
só vive se vai morrer.
É dando que se recebe
morrendo se vai vive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vinho e o pão ofertamos
são nossas respostas de amor
Pedimos humildemente
aceita-nos ó Senho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é o Senhor (2x)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Hosana nas alturas!
Bendito o que vem em nome do Senhor
Hosana nas alturas!
Hosana nas altura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piedade de nós
Cordeiro de Deus que
tirais o pecado do mundo
Tende piedade, piedade de nós
Cordeiro de Deus que
tirais o pecado do mund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z, a vossa paz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m tem as mãos limpas,
e o coração puro,
Quem não é vaidoso, e sabe amar!
Quem tem as mãos limpas,
e o coração puro,
Quem não é vaidoso, e sabe ama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povo de Deus no deserto
andava mas à sua frente alguém
caminhava
O povo de Deus era
rico em nada só tinha
esperança e o pó da
estrada
... Também sou te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vo senhor e estou nessa estrada
... Somente a tua graça
me basta e mais nada. (2x)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Povo de Deus também
vacilava, às vezes
custava a crer no
amor.
O Povo de Deus, chorando
rezava, pedia perdão e recomeçava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Também sou teu
povo senhor e estou nessa estrada
... Perdoa se às vezes
não creio em mais nada. (2x)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Povo de Deus também
teve fome e Tu lhe
mandaste o pão lá do
céu.
O Povo de Deus, cantando
deu graças, provou
teu amor, teu amor que
não pass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Também sou teu
povo senhor e estou nessa estrada
... Tu és alimento
na longa jornada. (2x)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Povo de Deus ao longe
avistou a terra querida que amor
preparou.
O Povo de Deus, corria
e cantava e nos seu
louvores, seu poder
proclamava
... Também sou te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vo senhor e estou nessa estrada
... cada dia mais perto
da terre esperada. (2x)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quero entrar,
no santuário pra te louvar
Senhor, eu quero entrar,
no santuário pra te louva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nova-me, Senhor Jesus
Já não quero ser igual
Renova-me Senhor Jesus
Põe em mim seu coração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ê tudo que há dentro de mim
Necessita ser mudado Senhor
Porque tudo que há
dentro do meu coração
Necessita mais de ti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nova-me, Senhor Jesus
Já não quero ser igual
Renova-me Senhor Jesus
Põe em mim seu coração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ê tudo que há dentro de mim
Necessita ser mudado Senhor
Porque tudo que há
dentro do meu coração
Necessita mais de ti
Necessita mais de ti
Necessita mais de ti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panheira Maria,
perfeita harmonia entre nós e o Pai
modelo dos consagrados,
nosso sim ao chamado
do Senhor confirmai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ercessora Maria
perfeita harmonia,
entre nós e o Pai,
justiça dos explorados,
combate o pecado, torna
os homens iguai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ansformadora Maria,
perfeita harmonia,
entre nós e o Pai,
espelho de competência,
afasta a violência
enche o mundo de paz.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Dá-me mãos limpas,
e um coração puro,
Arranca a vaidade, ensina-me a amar!
Oh! Dá-me mãos limpas,
e um coração puro,
Arranca a vaidade, ensina-me a amar!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á posso entrar,
no santuário pra te louvar.
Senhor, já posso entrar,
no santuário pra te louva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u sangue me lava,
teu fogo me queima,
O Espírito Santo, inunda meu ser!
Teu sangue me lava,
teu fogo me queima,
O Espírito Santo, inunda meu s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2026-08-02T22:12:05Z</dcterms:created>
  <dcterms:modified xsi:type="dcterms:W3CDTF">2026-08-02T22:12:05Z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