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presProps" Target="presProps.xml"/>
  <Relationship Id="rId67" Type="http://schemas.openxmlformats.org/officeDocument/2006/relationships/viewProps" Target="viewProps.xml"/>
  <Relationship Id="rId6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93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33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6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61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0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89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6.jpg"/>
  <Relationship Id="rId3" Type="http://schemas.openxmlformats.org/officeDocument/2006/relationships/image" Target="../media/bottom117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8.jpg"/>
  <Relationship Id="rId3" Type="http://schemas.openxmlformats.org/officeDocument/2006/relationships/image" Target="../media/bottom119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3o Domingo da Quaresma
03/03/20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raternidade é superar a violência
É derramar, em vez
de sangue, mais perdão
É fermentar na humanidade
o amor fraterno
Pois Jesus disse que
&#34;somos todos irmãos&#34;
Pois Jesus disse que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&#34;somos todos irmãos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4 - Venha a nós,
Senhor, teu Reino de justiça
Pleno de paz, de harmonia e unidade
Sonhamos ver um novo
céu e uma nova terra
Todos na roda da feliz fraternidade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raternidade é superar a violência
É derramar, em vez
de sangue, mais perdão
É fermentar na humanidade
o amor fraterno
Pois Jesus disse que
&#34;somos todos irmãos&#34;
Pois Jesus disse que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&#34;somos todos irmãos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5 - Tua Igreja tem
o coração aberto
E nos ensina o amor a cada irmão
Quem fez o mal, caiu
em si, e quer perdão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raternidade é superar a violência
É derramar, em vez
de sangue, mais perdão
É fermentar na humanidade
o amor fraterno
Pois Jesus disse que
&#34;somos todos irmãos&#34;
Pois Jesus disse que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&#34;somos todos irmãos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Pelos pecados, erros passados,
por divisões na tua
igreja ó Jesus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Quem não te aceita,
que te rejeita,
pode não crer por
ver cristãos que vivem mal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Cristo piedade,
Cristo piedade,
Cristo piedade, piedade de nós.(2x)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Hoje se a vida é tão ferida,
deve-se a culpa a indiferença
dos cristãos.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a palavra de Deus,
saberemos por onde andar.
Ela é luz e verdade,
precisamos acreditar.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 me chama, Ele
é Pastor. Sabe meu
nome: Fala Senhor.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a palavra de Deus,
saberemos por onde andar.
Ela é luz e verdade,
precisamos acreditar.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i que a resposta
vem do meu ser: Quero
seguir-te para viver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1 - Neste tempo quaresmal,
ó Deus da vida
A tua Igreja se propõe a superar
A violência que está
nas mãos do mundo
E sai do íntimo de
quem não sabe amar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a palavra de Deus,
saberemos por onde andar.
Ela é luz e verdade,
precisamos acreditar.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ãos estendidas pedem
meu pai, devo parti-lo
com meu irmão.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a palavra de Deus,
saberemos por onde andar.
Ela é luz e verdade,
precisamos acreditar.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não sou nada, e do pó nasci
Mas tu me amas e morreste por mim
Diante da cruz, só posso exclamar
Teu sou, teu sou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ma as minhas mãos, te peço
Toma meus lábios, te amo
Toma minha vida, ó pai teu sou
Teu sou, teu sou, teu sou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de joelhos, te olho ó Jesus
Vejo tua grandeza e a minha pequenez
Que posso dar te eu, só meu ser
Teu sou, Teu sou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ma as minhas mãos, te peço
Toma meus braços, te amo
Toma minha vida, ó pai teu sou
Teu sou, teu sou, teu sou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A mesa tão grande
e vazia de amor e de paz - de paz!
Onde há luxo de alguns,
alegria não há - jamais!
A mesa da eucaristia
nos quer ensinar - ah, ah,
Que a ordem de Deus
nosso Pai é o pão partilha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raternidade é superar a violência
É derramar, em vez
de sangue, mais perdão
É fermentar na humanidade
o amor fraterno
Pois Jesus disse que
&#34;somos todos irmãos&#34;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ão com todas as mesas;
da Páscoa a nova certeza:
a festa haverá
e o povo a cantar, alelu - ia (bis)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As forças da morte:
a injustiça e a ganância
de ter - de ter.
Agindo naqueles que
impedem ao pobre viver - viver.
Sem terra, trabalho
e comida a vida não há - não há.
Quem vive assim e não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ge, a festa não vai celebrar.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Irmãos companheiros
na luta, vamos dar
as mãos - as mãos.
Na grande corrente
do amor, na feliz comunhão
- irmãos.
Unido a peleja e a
certeza vamos construir - aqui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terra o projeto
de Deus todo povo a sorrir.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Que em todas as
mesas do pobre, haja
festa de pão - de pão.
E as mesas dos ricos,
vazias, sem concentração
- de pão!
Busquemos aqui nesta
mesa, do Pão redentor - do céu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força e a esperança,
que faz todo povo ser povo de Deus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5. Bendito o Ressuscitado,
Jesus vencedor - ô ô
no pão partilhado
a presença ele nos deixou - deixou!
Bendita é a vida nascida
de quem se arriscou - ô ô,
na luta pra ver triunfar
neste mundo o amor!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1 - Neste tempo quaresmal,
ó Deus da vida
A tua Igreja se propõe a superar
A violência que está
nas mãos do mundo
E sai do íntimo de
quem não sabe amar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is Jesus disse que
&#34;somos todos irmãos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raternidade é superar a violência
É derramar, em vez
de sangue, mais perdão
É fermentar na humanidade
o amor fraterno
Pois Jesus disse que
&#34;somos todos irmãos&#34;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is Jesus disse que
&#34;somos todos irmãos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2 - Quem plantar a
paz e o bem pelo caminho
E cultivá-los com
carinho e proteção
Não mais verá a violência
em sua terra
Levar a paz é compromisso
do cristão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raternidade é superar a violência
É derramar, em vez
de sangue, mais perdão
É fermentar na humanidade
o amor fraterno
Pois Jesus disse que
&#34;somos todos irmãos&#34;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is Jesus disse que
&#34;somos todos irmãos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3 - A exclusão que
leva à morte tanta gente
Corrompe vidas e destrói
a criação
- &#34;Basta de guerra
e violência, ó Deus clemente&#34;
É o clamor dos filhos
teus em oração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raternidade é superar a violência
É derramar, em vez
de sangue, mais perdão
É fermentar na humanidade
o amor fraterno
Pois Jesus disse que
&#34;somos todos irmãos&#34;
Pois Jesus disse que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&#34;somos todos irmãos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4 - Venha a nós,
Senhor, teu Reino de justiça
Pleno de paz, de harmonia e unidade
Sonhamos ver um novo
céu e uma nova terra
Todos na roda da feliz fraternidade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raternidade é superar a violência
É derramar, em vez
de sangue, mais perdão
É fermentar na humanidade
o amor fraterno
Pois Jesus disse que
&#34;somos todos irmãos&#34;
Pois Jesus disse que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2 - Quem plantar a
paz e o bem pelo caminho
E cultivá-los com
carinho e proteção
Não mais verá a violência
em sua terra
Levar a paz é compromisso
do cristão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&#34;somos todos irmãos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5 - Tua Igreja tem
o coração aberto
E nos ensina o amor a cada irmão
Quem fez o mal, caiu
em si, e quer perdão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raternidade é superar a violência
É derramar, em vez
de sangue, mais perdão
É fermentar na humanidade
o amor fraterno
Pois Jesus disse que
&#34;somos todos irmãos&#34;
Pois Jesus disse que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&#34;somos todos irmãos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raternidade é superar a violência
É derramar, em vez
de sangue, mais perdão
É fermentar na humanidade
o amor fraterno
Pois Jesus disse que
&#34;somos todos irmãos&#34;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is Jesus disse que
&#34;somos todos irmãos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3 - A exclusão que
leva à morte tanta gente
Corrompe vidas e destrói
a criação
- &#34;Basta de guerra
e violência, ó Deus clemente&#34;
É o clamor dos filhos
teus em oração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2026-08-04T03:12:04Z</dcterms:created>
  <dcterms:modified xsi:type="dcterms:W3CDTF">2026-08-04T03:12:04Z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