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42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3.jpg"/>
  <Relationship Id="rId3" Type="http://schemas.openxmlformats.org/officeDocument/2006/relationships/image" Target="../media/bottom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49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4.jpg"/>
  <Relationship Id="rId3" Type="http://schemas.openxmlformats.org/officeDocument/2006/relationships/image" Target="../media/bottom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0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9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0.jpg"/>
  <Relationship Id="rId3" Type="http://schemas.openxmlformats.org/officeDocument/2006/relationships/image" Target="../media/bottom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16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29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136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7.jpg"/>
  <Relationship Id="rId3" Type="http://schemas.openxmlformats.org/officeDocument/2006/relationships/image" Target="../media/bottom148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9.jpg"/>
  <Relationship Id="rId3" Type="http://schemas.openxmlformats.org/officeDocument/2006/relationships/image" Target="../media/bottom150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1.jpg"/>
  <Relationship Id="rId3" Type="http://schemas.openxmlformats.org/officeDocument/2006/relationships/image" Target="../media/bottom152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Quarta feira
24/06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Cristo tem piedade
cristo tem piedade
de nós compadece-te
cristo tem piedade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tem piedade
senhor tem piedade
de nós compadece-te
senhor tem piedade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para amar
Pra perdoar e sentir
Para chorar e sorrir
Ao me criar Tu me deste
Um coração pra sonhar
Inquieto e sempre a bater
Ansioso por entender
As coisas que Tu disseste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que eu venho te dar
Eis o que eu ponho no altar
Toma Senhor que ele é teu
Meu coração não é meu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que o meu coração
Seja tão cheio de paz
Que não se sinta capaz
De sentir ódio ou rancor
Quero que a minha oração
Possa me amadurecer
Leve-me a compreender
As consequências do amor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ificai e reuni o vosso povo.
Fazei de nós um só
corpo e um só espírit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, Adoramus,
Adoramus Te (Adoramus)
Adoramus, Adoramus,
Adoramus Te, Domine.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mistério da fé!
Anunciamos, Senhor, a Vossa morte
E proclamamos a Vossa ressurreição
Vinde, Senhor Jesu-------us!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Cristo, com Cristo, em Cristo
Na unidade do Espírito Santo.
Toda honra, toda glória
agora e para sempre..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mém! A--a--a...amém!
A--a--a...amém! Amém!
A...mém! A--a--a...amém!
A--a--a...amém! Amém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miserere no...bis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...gnus Dei (agnus Dei)
qui tollis peccata mun...di
dona nobis pa...cem.
Dona nobis pa...cem!
Dona no...bis pa...cem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ajoelhamos diante
de Ti, ó Sangue Misericordioso/
do Cristo,
Cuja a redenção nos
traz a graça da salvação
Formado no seio virginal
da Divina Mãe,
Pela intervenç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ilagrosa do Todo Poderoso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 estabelece um novo testamento
Que nos assegura/ a
herança do céu.
Ele é a fonte de onde
flui toda a virtude
Dos sacramentos que chegam até nós
Pra nos aliviar de nossas fraquezas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ntigo pecado, então
se apagou/ inteiramente
E o velho fermento
do mal foi destruído.
E que frutos maravilhosos,
em suas margens mantêm.
É este Sangue espalhado
que traz o perdão aos culpados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É Ele que dá aos
mártires a coragem,
É Ele que conserva
nas virgens/ sem defeito
A pureza de suas vidas!
Ardente, Ele comunica
o fervor às almas dos justos;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eneroso, Ele oferece
a todos a santidade como recompensa.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Sangue é como um largo rio,
Como um largo rio de
águas vermelhas,
Cujas ondas impetuosas
derramando-se da cruz
Molham e fecundam a nossa terra (2x)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sim como a Corça
suspira pelas águas
Assim a minha alma tem sede
Como a terra sedenta
das águas mais puras
Assim a minha alma tem sede
Sede de ti meu Jesus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m me saciar da tua presença Jesus
Vem me saciar meu coração
está pronto pra te Amar
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, Jesus, Jesus vem me saciar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coração que era sim para a vida
Um coração que era
sim para o irmão.
Um coração que era sim para Deus
Reino de Deus renovando este chão!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lhos abertos pra sede do povo
Passo bem firme que o medo desterra.
Mãos estendidas que
os tronos renegam.
Reino de Deus que renova esta terra.
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ça-se, ó Pai, vossa
plena vontade:
Que os nossos passos
se tornem memória
Do amor fiel que Maria gerou:
Reino de Deus atuando na História!
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aculada Maria de Deus
coração pobre, acolhendo Jesus!
Imaculada Maria do povo,
Mãe dos aflitos que
estão junto à cruz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2026-08-02T21:13:21Z</dcterms:created>
  <dcterms:modified xsi:type="dcterms:W3CDTF">2026-08-02T21:13:21Z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