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presProps" Target="presProps.xml"/>
  <Relationship Id="rId78" Type="http://schemas.openxmlformats.org/officeDocument/2006/relationships/viewProps" Target="viewProps.xml"/>
  <Relationship Id="rId7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602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2.jpg"/>
  <Relationship Id="rId3" Type="http://schemas.openxmlformats.org/officeDocument/2006/relationships/image" Target="../media/bottom53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3.jpg"/>
  <Relationship Id="rId3" Type="http://schemas.openxmlformats.org/officeDocument/2006/relationships/image" Target="../media/bottom64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9.jpg"/>
  <Relationship Id="rId3" Type="http://schemas.openxmlformats.org/officeDocument/2006/relationships/image" Target="../media/bottom90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6.jpg"/>
  <Relationship Id="rId3" Type="http://schemas.openxmlformats.org/officeDocument/2006/relationships/image" Target="../media/bottom97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0.jpg"/>
  <Relationship Id="rId3" Type="http://schemas.openxmlformats.org/officeDocument/2006/relationships/image" Target="../media/bottom101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2.jpg"/>
  <Relationship Id="rId3" Type="http://schemas.openxmlformats.org/officeDocument/2006/relationships/image" Target="../media/bottom103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4.jpg"/>
  <Relationship Id="rId3" Type="http://schemas.openxmlformats.org/officeDocument/2006/relationships/image" Target="../media/bottom105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6.jpg"/>
  <Relationship Id="rId3" Type="http://schemas.openxmlformats.org/officeDocument/2006/relationships/image" Target="../media/bottom107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108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9.jpg"/>
  <Relationship Id="rId3" Type="http://schemas.openxmlformats.org/officeDocument/2006/relationships/image" Target="../media/bottom110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1.jpg"/>
  <Relationship Id="rId3" Type="http://schemas.openxmlformats.org/officeDocument/2006/relationships/image" Target="../media/bottom112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4.jpg"/>
  <Relationship Id="rId3" Type="http://schemas.openxmlformats.org/officeDocument/2006/relationships/image" Target="../media/bottom115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6.jpg"/>
  <Relationship Id="rId3" Type="http://schemas.openxmlformats.org/officeDocument/2006/relationships/image" Target="../media/bottom117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8.jpg"/>
  <Relationship Id="rId3" Type="http://schemas.openxmlformats.org/officeDocument/2006/relationships/image" Target="../media/bottom119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0.jpg"/>
  <Relationship Id="rId3" Type="http://schemas.openxmlformats.org/officeDocument/2006/relationships/image" Target="../media/bottom121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22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3.jpg"/>
  <Relationship Id="rId3" Type="http://schemas.openxmlformats.org/officeDocument/2006/relationships/image" Target="../media/bottom124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5.jpg"/>
  <Relationship Id="rId3" Type="http://schemas.openxmlformats.org/officeDocument/2006/relationships/image" Target="../media/bottom12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1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7.jpg"/>
  <Relationship Id="rId3" Type="http://schemas.openxmlformats.org/officeDocument/2006/relationships/image" Target="../media/bottom128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9.jpg"/>
  <Relationship Id="rId3" Type="http://schemas.openxmlformats.org/officeDocument/2006/relationships/image" Target="../media/bottom130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1.jpg"/>
  <Relationship Id="rId3" Type="http://schemas.openxmlformats.org/officeDocument/2006/relationships/image" Target="../media/bottom132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3.jpg"/>
  <Relationship Id="rId3" Type="http://schemas.openxmlformats.org/officeDocument/2006/relationships/image" Target="../media/bottom134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5.jpg"/>
  <Relationship Id="rId3" Type="http://schemas.openxmlformats.org/officeDocument/2006/relationships/image" Target="../media/bottom136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3º Domingo Páscoa
23/04/2023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o ladrão perdoado,
encontro o paraíso ao teu lado
Lembra-te de mim, pecador
por tua cruz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riste Eleison (3x)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a pecadora caída,
derramo aos teus pés minha vida
Vê as lagrimas do
meu coração e salva-me!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Deus, Rei dos
céus, Deus Pai Onipotente
Nós Vos louvamos, bendizemos
Adoramos, Vos glorificamos,
e damos graças
Por vossa imen...sa gló....ria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
Senhor Deus, Cordeiro
de Deus Filho de Deus Pai
Vós que tirais o pecado do mundo
Tente piedade de nós
Vós que tirais o pecado do mundo
Acolhei a nossa súplica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sentado
à direita do Pai
Ten...de pie...dade de nós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to,
só vós o Senhor
Só Vós o Altíssimo, Cristo Jesus
Com o Espirito Santo
na glória de Deus Pai, de Deus Pai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mém, amém, amém........amém
Amém, amém, amém........amém
Amém.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me ensinais vosso
caminho para a vida
Junto de Vós felicidade
sem limites!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Guardai-me, ó Deus,
porque em vós me refugio!
Digo ao Senhor: 'Somente
vós sois meu Senhor:
nenhum bem eu posso
achar fora de vós!'
Ó Senhor, sois minha
herança e minha taça,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u destino está seguro
em vossas mãos!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Eu bendigo o Senhor,
que me aconselha,
e até de noite me
adverte o coração.
Tenho sempre o Senhor
ante meus olhos,
pois se o tenho a meu
lado não vacilo.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Eis por que meu
coração está em festa,
minha alma rejubila de alegria,
e até meu corpo no
repouso está tranqüilo;
pois não haveis de
me deixar entregue à morte,
nem vosso amigo conhecer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corrupção.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Vós me ensinais
vosso caminho para a vida;
junto a vós, felicidade
sem limites,
delícia eterna e alegria
Ao vosso lado!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imeira Parte:
Deus enviou seu filho amado
Para morrer, em meu lugar
Na cruz pagou, por meus pecados
Mas o sepulcro vazio
está, porque ele vive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 princípio era o
Verbo e o Verbo era Deus
Tudo foi feito por
Ele, Nele havia vi.....da
Era a luz dos homens
e nas trevas resplandeceu!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luia! Aleluia! A...le...lu...u...ia!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o Verbo Se fez carne
e habitou entre nós
E vimos Sua glória que não passa
E da Sua plenitude
recebemos graça sobre graça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luia! Aleluia! A...le...lu...u...ia!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ãos na terra e o
coração além deste céu,
E a semente que brota
é um germe de eternidade.
Vai brotando, crescendo, esperando.
É a vida que vem despontar.
e este trigo maduro,
a colheita o recolherá.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 em tuas mãos,
ó Pai, e a vida ofertar.
No pão e no vinho
a Ti, o céu se abrirá.
Estar em tuas mãos,
Senhor, e a vida entregar.
A minha oblação em ti se perderá,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Porque Ele vive, eu
posso crer no amanhã
Porque Ele vive, temor não há
Mas eu bem sei, que o meu futuro
Está nas mãos do
meu Jesus que vivo está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rutificarááááááaaáá,
Frutificarááá, Fru--ti-fi-ca-----rááááááaaáá,
Frutificarááá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 videira a flor não
restará, passará
E o fruto da terra
surgirá, brotará
Pela força do vento, da chuva
e do sol que traz vida e calor
Cada dia, crescendo
e aprendendo a recomeçar.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 2X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..ly, Ho...ly
holy,Lord, God of Hosts,
Ho...ly Ho...ly
holy,Lord, God of Hosts,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eaven and earth are full,
are full of your glory
Hosana, Hosana
In Excel....cis
Hosana, Hosana
In Excel....cis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__to, San__to
Santo é o Senhor
San__to, San__to
Santo é o Senhor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o que vem
Em nome do Senhor
Hosana, Hosana
in excel...cis
Hosana, Hosana
in excel...cis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__to, San__to
Santo é o Senhor
San__to, San__to
Santo é o Senhor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 é o Senhor
Santo é o Senhor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gunda Parte:
Um dia eu vou, cruzar os rios
E verei então, um Céu de Luz
E verei que lá, em plena glória
Vitorioso, vive e reina o meu Jesus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ificai e reuni o vosso povo.
Fazei de nós um só
corpo e um só espírito.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, Adoramus,
Adoramus Te (Adoramus)
Adoramus, Adoramus,
Adoramus Te, Domine.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mistério da fé!
Anunciamos, Senhor, a Vossa morte
E proclamamos a Vossa ressurreição
Vinde, Senhor Jesu-------us!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Cristo, com Cristo, em Cristo
Na unidade do Espírito Santo.
Toda honra, toda glória
agora e para sempre...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mém! A--a--a...amém!
A--a--a...amém! Amém!
A...mém! A--a--a...amém!
A--a--a...amém! Amém!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dona nobis pa...cem.
Dona nobis pa...cem!
Dona no...bis pa...cem!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Porque Ele vive, eu
posso crer no amanhã
Porque Ele vive, temor não há
Mas eu bem sei, que o meu futuro
Está nas mãos do
meu Jesus que vivo está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
mundo
Tende piedade de nós, tende piedade
Cordeiro de Deus que
tirais o pecado do
mundo
Tende piedade de nós, tende piedade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
mundo
Dai-nos vossa paz Senhor,
dai-nos vossa
paz Senhor
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m podia imaginar que aquela cruz
Era só o começo de
uma história de amor?
Comentavam com grande
dor tudo o que se passou
E jamais esperavam
reencontrar o Senhor
Aconteceu, sem mesmo esperar,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le apareceu em meio
aos discípulos, a caminhar
Falava de amor e o som de sua voz
Abrasava os seus corações,
e diziam:
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fica conosco!
É tarde e o dia declina
Quase sem esperança
partimos sem direção
Mas ao redor da mesa,
se abriram nossos olhos
Te reconhecemos ao partir do pão
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Já não chores, Jerusalém!
A alegria voltou!
Teu Senhor está vivo!
Ele ressuscitou!
Já não chores, Jerusalém!
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vo dia surgiu e o
povo que andava nas trevas viu
uma intensa luz, teu
clarão. Tua glória a resplandecer.
Novo povo a trilhar
um caminho aberto por Tuas mãos
obra nova enfim já
podemos ver, Nova Criação.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mos nós este povo
alcançado por Tua luz,
fruto da Tua obra na Cruz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O Senhor nosso Deus
que merece o louvor,
todo nosso amor.
É o Rei que venceu,
ao Cordeiro, a Vitória,
ao Poder, Honra e Glória.
Ressuscitou!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ssuscitou!
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 só povo, um só
corpo, um só canto pra Teu louvor.
Tua Igreja, tua esposa
celebra o Teu amor.
Soberano, Majestoso,
Glorioso, Ven-ce-dor.
Todos juntos, povo em festa,
num banquete que não findará!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indará!
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nosso Deus
que merece o louvor,
todo nosso amor.
É o Rei que venceu,
ao Cordeiro, a Vitória,
ao Poder, Honra e Glória.
Ressuscitou!
Ressuscitou!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a ovelha perdida,
pelo pecado ferida
Eu te suplico perdão, ó bom pastor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rie Eleison, Kyrie
Eleison, Ky-ri-ie Ele-e-e-ison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74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2026-06-11T20:29:10Z</dcterms:created>
  <dcterms:modified xsi:type="dcterms:W3CDTF">2026-06-11T20:29:10Z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