
<file path=[Content_Types].xml><?xml version="1.0" encoding="utf-8"?>
<Types xmlns="http://schemas.openxmlformats.org/package/2006/content-types">
  <Default Extension="rels" ContentType="application/vnd.openxmlformats-package.relationships+xml"/>
  <Default Extension="xml" ContentType="application/xml"/>
  <Override PartName="/ppt/presentation.xml" ContentType="application/vnd.openxmlformats-officedocument.presentationml.presentation.main+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slideMasters/slideMaster1.xml" ContentType="application/vnd.openxmlformats-officedocument.presentationml.slideMaster+xml"/>
  <Override PartName="/ppt/theme/theme1.xml" ContentType="application/vnd.openxmlformats-officedocument.theme+xml"/>
  <Override PartName="/ppt/slideLayouts/slideLayout1.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Default Extension="gif" ContentType="image/gif"/>
  <Default Extension="jpg" ContentType="image/jpeg"/>
  <Default Extension="jpeg" ContentType="image/jpeg"/>
  <Default Extension="png" ContentType="image/png"/>
  <Default Extension="xlsx" ContentType="application/vnd.openxmlformats-officedocument.spreadsheetml.sheet"/>
</Types>
</file>

<file path=_rels/.rels><?xml version="1.0" encoding="UTF-8" standalone="yes"?>
<Relationships xmlns="http://schemas.openxmlformats.org/package/2006/relationships">
  <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 id="315" r:id="rId62"/>
    <p:sldId id="316" r:id="rId63"/>
    <p:sldId id="317" r:id="rId64"/>
    <p:sldId id="318" r:id="rId65"/>
    <p:sldId id="319" r:id="rId66"/>
    <p:sldId id="320" r:id="rId67"/>
    <p:sldId id="321" r:id="rId68"/>
    <p:sldId id="322" r:id="rId69"/>
    <p:sldId id="323" r:id="rId70"/>
    <p:sldId id="324" r:id="rId71"/>
    <p:sldId id="325" r:id="rId72"/>
    <p:sldId id="326" r:id="rId73"/>
    <p:sldId id="327" r:id="rId74"/>
    <p:sldId id="328" r:id="rId75"/>
    <p:sldId id="329" r:id="rId76"/>
    <p:sldId id="330" r:id="rId77"/>
    <p:sldId id="331" r:id="rId78"/>
    <p:sldId id="332" r:id="rId79"/>
    <p:sldId id="333" r:id="rId80"/>
    <p:sldId id="334" r:id="rId81"/>
    <p:sldId id="335" r:id="rId82"/>
    <p:sldId id="336" r:id="rId83"/>
    <p:sldId id="337" r:id="rId84"/>
    <p:sldId id="338" r:id="rId85"/>
    <p:sldId id="339" r:id="rId86"/>
    <p:sldId id="340" r:id="rId87"/>
    <p:sldId id="341" r:id="rId88"/>
    <p:sldId id="342" r:id="rId89"/>
    <p:sldId id="343" r:id="rId90"/>
    <p:sldId id="344" r:id="rId91"/>
    <p:sldId id="345" r:id="rId92"/>
    <p:sldId id="346" r:id="rId93"/>
    <p:sldId id="347" r:id="rId94"/>
    <p:sldId id="348" r:id="rId95"/>
    <p:sldId id="349" r:id="rId96"/>
    <p:sldId id="350" r:id="rId97"/>
    <p:sldId id="351" r:id="rId98"/>
    <p:sldId id="352" r:id="rId99"/>
    <p:sldId id="353" r:id="rId100"/>
    <p:sldId id="354" r:id="rId101"/>
    <p:sldId id="355" r:id="rId102"/>
    <p:sldId id="356" r:id="rId103"/>
    <p:sldId id="357" r:id="rId104"/>
    <p:sldId id="358" r:id="rId105"/>
    <p:sldId id="359" r:id="rId106"/>
    <p:sldId id="360" r:id="rId107"/>
    <p:sldId id="361" r:id="rId108"/>
    <p:sldId id="362" r:id="rId109"/>
    <p:sldId id="363" r:id="rId110"/>
    <p:sldId id="364" r:id="rId111"/>
    <p:sldId id="365" r:id="rId112"/>
    <p:sldId id="366" r:id="rId113"/>
    <p:sldId id="367" r:id="rId114"/>
    <p:sldId id="368" r:id="rId115"/>
    <p:sldId id="369" r:id="rId116"/>
    <p:sldId id="370" r:id="rId117"/>
    <p:sldId id="371" r:id="rId118"/>
    <p:sldId id="372" r:id="rId119"/>
    <p:sldId id="373" r:id="rId120"/>
    <p:sldId id="374" r:id="rId121"/>
    <p:sldId id="375" r:id="rId122"/>
    <p:sldId id="376" r:id="rId123"/>
    <p:sldId id="377" r:id="rId124"/>
    <p:sldId id="378" r:id="rId125"/>
    <p:sldId id="379" r:id="rId126"/>
    <p:sldId id="380" r:id="rId127"/>
    <p:sldId id="381" r:id="rId128"/>
    <p:sldId id="382" r:id="rId129"/>
    <p:sldId id="383" r:id="rId130"/>
    <p:sldId id="384" r:id="rId131"/>
    <p:sldId id="385" r:id="rId132"/>
    <p:sldId id="386" r:id="rId133"/>
    <p:sldId id="387" r:id="rId134"/>
    <p:sldId id="388" r:id="rId135"/>
    <p:sldId id="389" r:id="rId136"/>
    <p:sldId id="390" r:id="rId137"/>
    <p:sldId id="391" r:id="rId138"/>
    <p:sldId id="392" r:id="rId139"/>
    <p:sldId id="393" r:id="rId140"/>
    <p:sldId id="394" r:id="rId141"/>
    <p:sldId id="395" r:id="rId142"/>
    <p:sldId id="396" r:id="rId143"/>
    <p:sldId id="397" r:id="rId144"/>
    <p:sldId id="398" r:id="rId145"/>
    <p:sldId id="399" r:id="rId146"/>
    <p:sldId id="400" r:id="rId147"/>
    <p:sldId id="401" r:id="rId148"/>
    <p:sldId id="402" r:id="rId149"/>
    <p:sldId id="403" r:id="rId150"/>
    <p:sldId id="404" r:id="rId151"/>
    <p:sldId id="405" r:id="rId152"/>
    <p:sldId id="406" r:id="rId153"/>
  </p:sldIdLst>
  <p:sldSz cx="9144000" cy="5715000" type="screen16x10"/>
  <p:notesSz cx="6858000" cy="9144000"/>
  <p:defaultTextStyle>
    <a:defPPr>
      <a:defRPr lang="fr-FR"/>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lastView="sldView">
  <p:slideViewPr>
    <p:cSldViewPr>
      <p:cViewPr>
        <p:scale>
          <a:sx d="100" n="100"/>
          <a:sy d="100" n="100"/>
        </p:scale>
        <p:origin x="0" y="0"/>
      </p:cViewPr>
    </p:cSldViewPr>
  </p:slideViewPr>
</p:viewPr>
</file>

<file path=ppt/_rels/presentation.xml.rels><?xml version="1.0" encoding="UTF-8" standalone="yes"?>
<Relationships xmlns="http://schemas.openxmlformats.org/package/2006/relationships">
  <Relationship Id="rId1" Type="http://schemas.openxmlformats.org/officeDocument/2006/relationships/slideMaster" Target="slideMasters/slideMaster1.xml"/>
  <Relationship Id="rId2" Type="http://schemas.openxmlformats.org/officeDocument/2006/relationships/theme" Target="theme/theme1.xml"/>
  <Relationship Id="rId3" Type="http://schemas.openxmlformats.org/officeDocument/2006/relationships/slide" Target="slides/slide1.xml"/>
  <Relationship Id="rId4" Type="http://schemas.openxmlformats.org/officeDocument/2006/relationships/slide" Target="slides/slide2.xml"/>
  <Relationship Id="rId5" Type="http://schemas.openxmlformats.org/officeDocument/2006/relationships/slide" Target="slides/slide3.xml"/>
  <Relationship Id="rId6" Type="http://schemas.openxmlformats.org/officeDocument/2006/relationships/slide" Target="slides/slide4.xml"/>
  <Relationship Id="rId7" Type="http://schemas.openxmlformats.org/officeDocument/2006/relationships/slide" Target="slides/slide5.xml"/>
  <Relationship Id="rId8" Type="http://schemas.openxmlformats.org/officeDocument/2006/relationships/slide" Target="slides/slide6.xml"/>
  <Relationship Id="rId9" Type="http://schemas.openxmlformats.org/officeDocument/2006/relationships/slide" Target="slides/slide7.xml"/>
  <Relationship Id="rId10" Type="http://schemas.openxmlformats.org/officeDocument/2006/relationships/slide" Target="slides/slide8.xml"/>
  <Relationship Id="rId11" Type="http://schemas.openxmlformats.org/officeDocument/2006/relationships/slide" Target="slides/slide9.xml"/>
  <Relationship Id="rId12" Type="http://schemas.openxmlformats.org/officeDocument/2006/relationships/slide" Target="slides/slide10.xml"/>
  <Relationship Id="rId13" Type="http://schemas.openxmlformats.org/officeDocument/2006/relationships/slide" Target="slides/slide11.xml"/>
  <Relationship Id="rId14" Type="http://schemas.openxmlformats.org/officeDocument/2006/relationships/slide" Target="slides/slide12.xml"/>
  <Relationship Id="rId15" Type="http://schemas.openxmlformats.org/officeDocument/2006/relationships/slide" Target="slides/slide13.xml"/>
  <Relationship Id="rId16" Type="http://schemas.openxmlformats.org/officeDocument/2006/relationships/slide" Target="slides/slide14.xml"/>
  <Relationship Id="rId17" Type="http://schemas.openxmlformats.org/officeDocument/2006/relationships/slide" Target="slides/slide15.xml"/>
  <Relationship Id="rId18" Type="http://schemas.openxmlformats.org/officeDocument/2006/relationships/slide" Target="slides/slide16.xml"/>
  <Relationship Id="rId19" Type="http://schemas.openxmlformats.org/officeDocument/2006/relationships/slide" Target="slides/slide17.xml"/>
  <Relationship Id="rId20" Type="http://schemas.openxmlformats.org/officeDocument/2006/relationships/slide" Target="slides/slide18.xml"/>
  <Relationship Id="rId21" Type="http://schemas.openxmlformats.org/officeDocument/2006/relationships/slide" Target="slides/slide19.xml"/>
  <Relationship Id="rId22" Type="http://schemas.openxmlformats.org/officeDocument/2006/relationships/slide" Target="slides/slide20.xml"/>
  <Relationship Id="rId23" Type="http://schemas.openxmlformats.org/officeDocument/2006/relationships/slide" Target="slides/slide21.xml"/>
  <Relationship Id="rId24" Type="http://schemas.openxmlformats.org/officeDocument/2006/relationships/slide" Target="slides/slide22.xml"/>
  <Relationship Id="rId25" Type="http://schemas.openxmlformats.org/officeDocument/2006/relationships/slide" Target="slides/slide23.xml"/>
  <Relationship Id="rId26" Type="http://schemas.openxmlformats.org/officeDocument/2006/relationships/slide" Target="slides/slide24.xml"/>
  <Relationship Id="rId27" Type="http://schemas.openxmlformats.org/officeDocument/2006/relationships/slide" Target="slides/slide25.xml"/>
  <Relationship Id="rId28" Type="http://schemas.openxmlformats.org/officeDocument/2006/relationships/slide" Target="slides/slide26.xml"/>
  <Relationship Id="rId29" Type="http://schemas.openxmlformats.org/officeDocument/2006/relationships/slide" Target="slides/slide27.xml"/>
  <Relationship Id="rId30" Type="http://schemas.openxmlformats.org/officeDocument/2006/relationships/slide" Target="slides/slide28.xml"/>
  <Relationship Id="rId31" Type="http://schemas.openxmlformats.org/officeDocument/2006/relationships/slide" Target="slides/slide29.xml"/>
  <Relationship Id="rId32" Type="http://schemas.openxmlformats.org/officeDocument/2006/relationships/slide" Target="slides/slide30.xml"/>
  <Relationship Id="rId33" Type="http://schemas.openxmlformats.org/officeDocument/2006/relationships/slide" Target="slides/slide31.xml"/>
  <Relationship Id="rId34" Type="http://schemas.openxmlformats.org/officeDocument/2006/relationships/slide" Target="slides/slide32.xml"/>
  <Relationship Id="rId35" Type="http://schemas.openxmlformats.org/officeDocument/2006/relationships/slide" Target="slides/slide33.xml"/>
  <Relationship Id="rId36" Type="http://schemas.openxmlformats.org/officeDocument/2006/relationships/slide" Target="slides/slide34.xml"/>
  <Relationship Id="rId37" Type="http://schemas.openxmlformats.org/officeDocument/2006/relationships/slide" Target="slides/slide35.xml"/>
  <Relationship Id="rId38" Type="http://schemas.openxmlformats.org/officeDocument/2006/relationships/slide" Target="slides/slide36.xml"/>
  <Relationship Id="rId39" Type="http://schemas.openxmlformats.org/officeDocument/2006/relationships/slide" Target="slides/slide37.xml"/>
  <Relationship Id="rId40" Type="http://schemas.openxmlformats.org/officeDocument/2006/relationships/slide" Target="slides/slide38.xml"/>
  <Relationship Id="rId41" Type="http://schemas.openxmlformats.org/officeDocument/2006/relationships/slide" Target="slides/slide39.xml"/>
  <Relationship Id="rId42" Type="http://schemas.openxmlformats.org/officeDocument/2006/relationships/slide" Target="slides/slide40.xml"/>
  <Relationship Id="rId43" Type="http://schemas.openxmlformats.org/officeDocument/2006/relationships/slide" Target="slides/slide41.xml"/>
  <Relationship Id="rId44" Type="http://schemas.openxmlformats.org/officeDocument/2006/relationships/slide" Target="slides/slide42.xml"/>
  <Relationship Id="rId45" Type="http://schemas.openxmlformats.org/officeDocument/2006/relationships/slide" Target="slides/slide43.xml"/>
  <Relationship Id="rId46" Type="http://schemas.openxmlformats.org/officeDocument/2006/relationships/slide" Target="slides/slide44.xml"/>
  <Relationship Id="rId47" Type="http://schemas.openxmlformats.org/officeDocument/2006/relationships/slide" Target="slides/slide45.xml"/>
  <Relationship Id="rId48" Type="http://schemas.openxmlformats.org/officeDocument/2006/relationships/slide" Target="slides/slide46.xml"/>
  <Relationship Id="rId49" Type="http://schemas.openxmlformats.org/officeDocument/2006/relationships/slide" Target="slides/slide47.xml"/>
  <Relationship Id="rId50" Type="http://schemas.openxmlformats.org/officeDocument/2006/relationships/slide" Target="slides/slide48.xml"/>
  <Relationship Id="rId51" Type="http://schemas.openxmlformats.org/officeDocument/2006/relationships/slide" Target="slides/slide49.xml"/>
  <Relationship Id="rId52" Type="http://schemas.openxmlformats.org/officeDocument/2006/relationships/slide" Target="slides/slide50.xml"/>
  <Relationship Id="rId53" Type="http://schemas.openxmlformats.org/officeDocument/2006/relationships/slide" Target="slides/slide51.xml"/>
  <Relationship Id="rId54" Type="http://schemas.openxmlformats.org/officeDocument/2006/relationships/slide" Target="slides/slide52.xml"/>
  <Relationship Id="rId55" Type="http://schemas.openxmlformats.org/officeDocument/2006/relationships/slide" Target="slides/slide53.xml"/>
  <Relationship Id="rId56" Type="http://schemas.openxmlformats.org/officeDocument/2006/relationships/slide" Target="slides/slide54.xml"/>
  <Relationship Id="rId57" Type="http://schemas.openxmlformats.org/officeDocument/2006/relationships/slide" Target="slides/slide55.xml"/>
  <Relationship Id="rId58" Type="http://schemas.openxmlformats.org/officeDocument/2006/relationships/slide" Target="slides/slide56.xml"/>
  <Relationship Id="rId59" Type="http://schemas.openxmlformats.org/officeDocument/2006/relationships/slide" Target="slides/slide57.xml"/>
  <Relationship Id="rId60" Type="http://schemas.openxmlformats.org/officeDocument/2006/relationships/slide" Target="slides/slide58.xml"/>
  <Relationship Id="rId61" Type="http://schemas.openxmlformats.org/officeDocument/2006/relationships/slide" Target="slides/slide59.xml"/>
  <Relationship Id="rId62" Type="http://schemas.openxmlformats.org/officeDocument/2006/relationships/slide" Target="slides/slide60.xml"/>
  <Relationship Id="rId63" Type="http://schemas.openxmlformats.org/officeDocument/2006/relationships/slide" Target="slides/slide61.xml"/>
  <Relationship Id="rId64" Type="http://schemas.openxmlformats.org/officeDocument/2006/relationships/slide" Target="slides/slide62.xml"/>
  <Relationship Id="rId65" Type="http://schemas.openxmlformats.org/officeDocument/2006/relationships/slide" Target="slides/slide63.xml"/>
  <Relationship Id="rId66" Type="http://schemas.openxmlformats.org/officeDocument/2006/relationships/slide" Target="slides/slide64.xml"/>
  <Relationship Id="rId67" Type="http://schemas.openxmlformats.org/officeDocument/2006/relationships/slide" Target="slides/slide65.xml"/>
  <Relationship Id="rId68" Type="http://schemas.openxmlformats.org/officeDocument/2006/relationships/slide" Target="slides/slide66.xml"/>
  <Relationship Id="rId69" Type="http://schemas.openxmlformats.org/officeDocument/2006/relationships/slide" Target="slides/slide67.xml"/>
  <Relationship Id="rId70" Type="http://schemas.openxmlformats.org/officeDocument/2006/relationships/slide" Target="slides/slide68.xml"/>
  <Relationship Id="rId71" Type="http://schemas.openxmlformats.org/officeDocument/2006/relationships/slide" Target="slides/slide69.xml"/>
  <Relationship Id="rId72" Type="http://schemas.openxmlformats.org/officeDocument/2006/relationships/slide" Target="slides/slide70.xml"/>
  <Relationship Id="rId73" Type="http://schemas.openxmlformats.org/officeDocument/2006/relationships/slide" Target="slides/slide71.xml"/>
  <Relationship Id="rId74" Type="http://schemas.openxmlformats.org/officeDocument/2006/relationships/slide" Target="slides/slide72.xml"/>
  <Relationship Id="rId75" Type="http://schemas.openxmlformats.org/officeDocument/2006/relationships/slide" Target="slides/slide73.xml"/>
  <Relationship Id="rId76" Type="http://schemas.openxmlformats.org/officeDocument/2006/relationships/slide" Target="slides/slide74.xml"/>
  <Relationship Id="rId77" Type="http://schemas.openxmlformats.org/officeDocument/2006/relationships/slide" Target="slides/slide75.xml"/>
  <Relationship Id="rId78" Type="http://schemas.openxmlformats.org/officeDocument/2006/relationships/slide" Target="slides/slide76.xml"/>
  <Relationship Id="rId79" Type="http://schemas.openxmlformats.org/officeDocument/2006/relationships/slide" Target="slides/slide77.xml"/>
  <Relationship Id="rId80" Type="http://schemas.openxmlformats.org/officeDocument/2006/relationships/slide" Target="slides/slide78.xml"/>
  <Relationship Id="rId81" Type="http://schemas.openxmlformats.org/officeDocument/2006/relationships/slide" Target="slides/slide79.xml"/>
  <Relationship Id="rId82" Type="http://schemas.openxmlformats.org/officeDocument/2006/relationships/slide" Target="slides/slide80.xml"/>
  <Relationship Id="rId83" Type="http://schemas.openxmlformats.org/officeDocument/2006/relationships/slide" Target="slides/slide81.xml"/>
  <Relationship Id="rId84" Type="http://schemas.openxmlformats.org/officeDocument/2006/relationships/slide" Target="slides/slide82.xml"/>
  <Relationship Id="rId85" Type="http://schemas.openxmlformats.org/officeDocument/2006/relationships/slide" Target="slides/slide83.xml"/>
  <Relationship Id="rId86" Type="http://schemas.openxmlformats.org/officeDocument/2006/relationships/slide" Target="slides/slide84.xml"/>
  <Relationship Id="rId87" Type="http://schemas.openxmlformats.org/officeDocument/2006/relationships/slide" Target="slides/slide85.xml"/>
  <Relationship Id="rId88" Type="http://schemas.openxmlformats.org/officeDocument/2006/relationships/slide" Target="slides/slide86.xml"/>
  <Relationship Id="rId89" Type="http://schemas.openxmlformats.org/officeDocument/2006/relationships/slide" Target="slides/slide87.xml"/>
  <Relationship Id="rId90" Type="http://schemas.openxmlformats.org/officeDocument/2006/relationships/slide" Target="slides/slide88.xml"/>
  <Relationship Id="rId91" Type="http://schemas.openxmlformats.org/officeDocument/2006/relationships/slide" Target="slides/slide89.xml"/>
  <Relationship Id="rId92" Type="http://schemas.openxmlformats.org/officeDocument/2006/relationships/slide" Target="slides/slide90.xml"/>
  <Relationship Id="rId93" Type="http://schemas.openxmlformats.org/officeDocument/2006/relationships/slide" Target="slides/slide91.xml"/>
  <Relationship Id="rId94" Type="http://schemas.openxmlformats.org/officeDocument/2006/relationships/slide" Target="slides/slide92.xml"/>
  <Relationship Id="rId95" Type="http://schemas.openxmlformats.org/officeDocument/2006/relationships/slide" Target="slides/slide93.xml"/>
  <Relationship Id="rId96" Type="http://schemas.openxmlformats.org/officeDocument/2006/relationships/slide" Target="slides/slide94.xml"/>
  <Relationship Id="rId97" Type="http://schemas.openxmlformats.org/officeDocument/2006/relationships/slide" Target="slides/slide95.xml"/>
  <Relationship Id="rId98" Type="http://schemas.openxmlformats.org/officeDocument/2006/relationships/slide" Target="slides/slide96.xml"/>
  <Relationship Id="rId99" Type="http://schemas.openxmlformats.org/officeDocument/2006/relationships/slide" Target="slides/slide97.xml"/>
  <Relationship Id="rId100" Type="http://schemas.openxmlformats.org/officeDocument/2006/relationships/slide" Target="slides/slide98.xml"/>
  <Relationship Id="rId101" Type="http://schemas.openxmlformats.org/officeDocument/2006/relationships/slide" Target="slides/slide99.xml"/>
  <Relationship Id="rId102" Type="http://schemas.openxmlformats.org/officeDocument/2006/relationships/slide" Target="slides/slide100.xml"/>
  <Relationship Id="rId103" Type="http://schemas.openxmlformats.org/officeDocument/2006/relationships/slide" Target="slides/slide101.xml"/>
  <Relationship Id="rId104" Type="http://schemas.openxmlformats.org/officeDocument/2006/relationships/slide" Target="slides/slide102.xml"/>
  <Relationship Id="rId105" Type="http://schemas.openxmlformats.org/officeDocument/2006/relationships/slide" Target="slides/slide103.xml"/>
  <Relationship Id="rId106" Type="http://schemas.openxmlformats.org/officeDocument/2006/relationships/slide" Target="slides/slide104.xml"/>
  <Relationship Id="rId107" Type="http://schemas.openxmlformats.org/officeDocument/2006/relationships/slide" Target="slides/slide105.xml"/>
  <Relationship Id="rId108" Type="http://schemas.openxmlformats.org/officeDocument/2006/relationships/slide" Target="slides/slide106.xml"/>
  <Relationship Id="rId109" Type="http://schemas.openxmlformats.org/officeDocument/2006/relationships/slide" Target="slides/slide107.xml"/>
  <Relationship Id="rId110" Type="http://schemas.openxmlformats.org/officeDocument/2006/relationships/slide" Target="slides/slide108.xml"/>
  <Relationship Id="rId111" Type="http://schemas.openxmlformats.org/officeDocument/2006/relationships/slide" Target="slides/slide109.xml"/>
  <Relationship Id="rId112" Type="http://schemas.openxmlformats.org/officeDocument/2006/relationships/slide" Target="slides/slide110.xml"/>
  <Relationship Id="rId113" Type="http://schemas.openxmlformats.org/officeDocument/2006/relationships/slide" Target="slides/slide111.xml"/>
  <Relationship Id="rId114" Type="http://schemas.openxmlformats.org/officeDocument/2006/relationships/slide" Target="slides/slide112.xml"/>
  <Relationship Id="rId115" Type="http://schemas.openxmlformats.org/officeDocument/2006/relationships/slide" Target="slides/slide113.xml"/>
  <Relationship Id="rId116" Type="http://schemas.openxmlformats.org/officeDocument/2006/relationships/slide" Target="slides/slide114.xml"/>
  <Relationship Id="rId117" Type="http://schemas.openxmlformats.org/officeDocument/2006/relationships/slide" Target="slides/slide115.xml"/>
  <Relationship Id="rId118" Type="http://schemas.openxmlformats.org/officeDocument/2006/relationships/slide" Target="slides/slide116.xml"/>
  <Relationship Id="rId119" Type="http://schemas.openxmlformats.org/officeDocument/2006/relationships/slide" Target="slides/slide117.xml"/>
  <Relationship Id="rId120" Type="http://schemas.openxmlformats.org/officeDocument/2006/relationships/slide" Target="slides/slide118.xml"/>
  <Relationship Id="rId121" Type="http://schemas.openxmlformats.org/officeDocument/2006/relationships/slide" Target="slides/slide119.xml"/>
  <Relationship Id="rId122" Type="http://schemas.openxmlformats.org/officeDocument/2006/relationships/slide" Target="slides/slide120.xml"/>
  <Relationship Id="rId123" Type="http://schemas.openxmlformats.org/officeDocument/2006/relationships/slide" Target="slides/slide121.xml"/>
  <Relationship Id="rId124" Type="http://schemas.openxmlformats.org/officeDocument/2006/relationships/slide" Target="slides/slide122.xml"/>
  <Relationship Id="rId125" Type="http://schemas.openxmlformats.org/officeDocument/2006/relationships/slide" Target="slides/slide123.xml"/>
  <Relationship Id="rId126" Type="http://schemas.openxmlformats.org/officeDocument/2006/relationships/slide" Target="slides/slide124.xml"/>
  <Relationship Id="rId127" Type="http://schemas.openxmlformats.org/officeDocument/2006/relationships/slide" Target="slides/slide125.xml"/>
  <Relationship Id="rId128" Type="http://schemas.openxmlformats.org/officeDocument/2006/relationships/slide" Target="slides/slide126.xml"/>
  <Relationship Id="rId129" Type="http://schemas.openxmlformats.org/officeDocument/2006/relationships/slide" Target="slides/slide127.xml"/>
  <Relationship Id="rId130" Type="http://schemas.openxmlformats.org/officeDocument/2006/relationships/slide" Target="slides/slide128.xml"/>
  <Relationship Id="rId131" Type="http://schemas.openxmlformats.org/officeDocument/2006/relationships/slide" Target="slides/slide129.xml"/>
  <Relationship Id="rId132" Type="http://schemas.openxmlformats.org/officeDocument/2006/relationships/slide" Target="slides/slide130.xml"/>
  <Relationship Id="rId133" Type="http://schemas.openxmlformats.org/officeDocument/2006/relationships/slide" Target="slides/slide131.xml"/>
  <Relationship Id="rId134" Type="http://schemas.openxmlformats.org/officeDocument/2006/relationships/slide" Target="slides/slide132.xml"/>
  <Relationship Id="rId135" Type="http://schemas.openxmlformats.org/officeDocument/2006/relationships/slide" Target="slides/slide133.xml"/>
  <Relationship Id="rId136" Type="http://schemas.openxmlformats.org/officeDocument/2006/relationships/slide" Target="slides/slide134.xml"/>
  <Relationship Id="rId137" Type="http://schemas.openxmlformats.org/officeDocument/2006/relationships/slide" Target="slides/slide135.xml"/>
  <Relationship Id="rId138" Type="http://schemas.openxmlformats.org/officeDocument/2006/relationships/slide" Target="slides/slide136.xml"/>
  <Relationship Id="rId139" Type="http://schemas.openxmlformats.org/officeDocument/2006/relationships/slide" Target="slides/slide137.xml"/>
  <Relationship Id="rId140" Type="http://schemas.openxmlformats.org/officeDocument/2006/relationships/slide" Target="slides/slide138.xml"/>
  <Relationship Id="rId141" Type="http://schemas.openxmlformats.org/officeDocument/2006/relationships/slide" Target="slides/slide139.xml"/>
  <Relationship Id="rId142" Type="http://schemas.openxmlformats.org/officeDocument/2006/relationships/slide" Target="slides/slide140.xml"/>
  <Relationship Id="rId143" Type="http://schemas.openxmlformats.org/officeDocument/2006/relationships/slide" Target="slides/slide141.xml"/>
  <Relationship Id="rId144" Type="http://schemas.openxmlformats.org/officeDocument/2006/relationships/slide" Target="slides/slide142.xml"/>
  <Relationship Id="rId145" Type="http://schemas.openxmlformats.org/officeDocument/2006/relationships/slide" Target="slides/slide143.xml"/>
  <Relationship Id="rId146" Type="http://schemas.openxmlformats.org/officeDocument/2006/relationships/slide" Target="slides/slide144.xml"/>
  <Relationship Id="rId147" Type="http://schemas.openxmlformats.org/officeDocument/2006/relationships/slide" Target="slides/slide145.xml"/>
  <Relationship Id="rId148" Type="http://schemas.openxmlformats.org/officeDocument/2006/relationships/slide" Target="slides/slide146.xml"/>
  <Relationship Id="rId149" Type="http://schemas.openxmlformats.org/officeDocument/2006/relationships/slide" Target="slides/slide147.xml"/>
  <Relationship Id="rId150" Type="http://schemas.openxmlformats.org/officeDocument/2006/relationships/slide" Target="slides/slide148.xml"/>
  <Relationship Id="rId151" Type="http://schemas.openxmlformats.org/officeDocument/2006/relationships/slide" Target="slides/slide149.xml"/>
  <Relationship Id="rId152" Type="http://schemas.openxmlformats.org/officeDocument/2006/relationships/slide" Target="slides/slide150.xml"/>
  <Relationship Id="rId153" Type="http://schemas.openxmlformats.org/officeDocument/2006/relationships/slide" Target="slides/slide151.xml"/>
  <Relationship Id="rId154" Type="http://schemas.openxmlformats.org/officeDocument/2006/relationships/presProps" Target="presProps.xml"/>
  <Relationship Id="rId155" Type="http://schemas.openxmlformats.org/officeDocument/2006/relationships/viewProps" Target="viewProps.xml"/>
  <Relationship Id="rId156" Type="http://schemas.openxmlformats.org/officeDocument/2006/relationships/tableStyles" Target="tableStyles.xml"/>
</Relationships>

</file>

<file path=ppt/slideLayouts/_rels/slideLayout1.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70224826"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03_leitura_21.jpg"/>
</Relationships>

</file>

<file path=ppt/slides/_rels/slide1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6.jpg"/>
  <Relationship Id="rId3" Type="http://schemas.openxmlformats.org/officeDocument/2006/relationships/image" Target="../media/bottom17.jpg"/>
</Relationships>

</file>

<file path=ppt/slides/_rels/slide10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83.jpg"/>
  <Relationship Id="rId3" Type="http://schemas.openxmlformats.org/officeDocument/2006/relationships/image" Target="../media/bottom184.jpg"/>
</Relationships>

</file>

<file path=ppt/slides/_rels/slide10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85.jpg"/>
  <Relationship Id="rId3" Type="http://schemas.openxmlformats.org/officeDocument/2006/relationships/image" Target="../media/bottom186.jpg"/>
</Relationships>

</file>

<file path=ppt/slides/_rels/slide10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87.jpg"/>
  <Relationship Id="rId3" Type="http://schemas.openxmlformats.org/officeDocument/2006/relationships/image" Target="../media/bottom188.jpg"/>
</Relationships>

</file>

<file path=ppt/slides/_rels/slide10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acao_de_gracas189.jpg"/>
</Relationships>

</file>

<file path=ppt/slides/_rels/slide10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90.jpg"/>
  <Relationship Id="rId3" Type="http://schemas.openxmlformats.org/officeDocument/2006/relationships/image" Target="../media/bottom191.jpg"/>
</Relationships>

</file>

<file path=ppt/slides/_rels/slide10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92.jpg"/>
  <Relationship Id="rId3" Type="http://schemas.openxmlformats.org/officeDocument/2006/relationships/image" Target="../media/bottom193.jpg"/>
</Relationships>

</file>

<file path=ppt/slides/_rels/slide10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94.jpg"/>
  <Relationship Id="rId3" Type="http://schemas.openxmlformats.org/officeDocument/2006/relationships/image" Target="../media/bottom195.jpg"/>
</Relationships>

</file>

<file path=ppt/slides/_rels/slide10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96.jpg"/>
  <Relationship Id="rId3" Type="http://schemas.openxmlformats.org/officeDocument/2006/relationships/image" Target="../media/bottom197.jpg"/>
</Relationships>

</file>

<file path=ppt/slides/_rels/slide10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98.jpg"/>
  <Relationship Id="rId3" Type="http://schemas.openxmlformats.org/officeDocument/2006/relationships/image" Target="../media/bottom199.jpg"/>
</Relationships>

</file>

<file path=ppt/slides/_rels/slide10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00.jpg"/>
  <Relationship Id="rId3" Type="http://schemas.openxmlformats.org/officeDocument/2006/relationships/image" Target="../media/bottom201.jpg"/>
</Relationships>

</file>

<file path=ppt/slides/_rels/slide1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8.jpg"/>
  <Relationship Id="rId3" Type="http://schemas.openxmlformats.org/officeDocument/2006/relationships/image" Target="../media/bottom19.jpg"/>
</Relationships>

</file>

<file path=ppt/slides/_rels/slide11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02.jpg"/>
  <Relationship Id="rId3" Type="http://schemas.openxmlformats.org/officeDocument/2006/relationships/image" Target="../media/bottom203.jpg"/>
</Relationships>

</file>

<file path=ppt/slides/_rels/slide11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04.jpg"/>
  <Relationship Id="rId3" Type="http://schemas.openxmlformats.org/officeDocument/2006/relationships/image" Target="../media/bottom205.jpg"/>
</Relationships>

</file>

<file path=ppt/slides/_rels/slide11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06.jpg"/>
  <Relationship Id="rId3" Type="http://schemas.openxmlformats.org/officeDocument/2006/relationships/image" Target="../media/bottom207.jpg"/>
</Relationships>

</file>

<file path=ppt/slides/_rels/slide11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08.jpg"/>
  <Relationship Id="rId3" Type="http://schemas.openxmlformats.org/officeDocument/2006/relationships/image" Target="../media/bottom209.jpg"/>
</Relationships>

</file>

<file path=ppt/slides/_rels/slide11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acao_de_gracas210.jpg"/>
</Relationships>

</file>

<file path=ppt/slides/_rels/slide11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11.jpg"/>
  <Relationship Id="rId3" Type="http://schemas.openxmlformats.org/officeDocument/2006/relationships/image" Target="../media/bottom212.jpg"/>
</Relationships>

</file>

<file path=ppt/slides/_rels/slide11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13.jpg"/>
  <Relationship Id="rId3" Type="http://schemas.openxmlformats.org/officeDocument/2006/relationships/image" Target="../media/bottom214.jpg"/>
</Relationships>

</file>

<file path=ppt/slides/_rels/slide11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15.jpg"/>
  <Relationship Id="rId3" Type="http://schemas.openxmlformats.org/officeDocument/2006/relationships/image" Target="../media/bottom216.jpg"/>
</Relationships>

</file>

<file path=ppt/slides/_rels/slide11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17.jpg"/>
  <Relationship Id="rId3" Type="http://schemas.openxmlformats.org/officeDocument/2006/relationships/image" Target="../media/bottom218.jpg"/>
</Relationships>

</file>

<file path=ppt/slides/_rels/slide11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19.jpg"/>
  <Relationship Id="rId3" Type="http://schemas.openxmlformats.org/officeDocument/2006/relationships/image" Target="../media/bottom220.jpg"/>
</Relationships>

</file>

<file path=ppt/slides/_rels/slide1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0.jpg"/>
  <Relationship Id="rId3" Type="http://schemas.openxmlformats.org/officeDocument/2006/relationships/image" Target="../media/bottom21.jpg"/>
</Relationships>

</file>

<file path=ppt/slides/_rels/slide12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21.jpg"/>
  <Relationship Id="rId3" Type="http://schemas.openxmlformats.org/officeDocument/2006/relationships/image" Target="../media/bottom222.jpg"/>
</Relationships>

</file>

<file path=ppt/slides/_rels/slide12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23.jpg"/>
  <Relationship Id="rId3" Type="http://schemas.openxmlformats.org/officeDocument/2006/relationships/image" Target="../media/bottom224.jpg"/>
</Relationships>

</file>

<file path=ppt/slides/_rels/slide12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25.jpg"/>
  <Relationship Id="rId3" Type="http://schemas.openxmlformats.org/officeDocument/2006/relationships/image" Target="../media/bottom226.jpg"/>
</Relationships>

</file>

<file path=ppt/slides/_rels/slide12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27.jpg"/>
  <Relationship Id="rId3" Type="http://schemas.openxmlformats.org/officeDocument/2006/relationships/image" Target="../media/bottom228.jpg"/>
</Relationships>

</file>

<file path=ppt/slides/_rels/slide12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29.jpg"/>
  <Relationship Id="rId3" Type="http://schemas.openxmlformats.org/officeDocument/2006/relationships/image" Target="../media/bottom230.jpg"/>
</Relationships>

</file>

<file path=ppt/slides/_rels/slide12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31.jpg"/>
  <Relationship Id="rId3" Type="http://schemas.openxmlformats.org/officeDocument/2006/relationships/image" Target="../media/bottom232.jpg"/>
</Relationships>

</file>

<file path=ppt/slides/_rels/slide12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acao_de_gracas233.jpg"/>
</Relationships>

</file>

<file path=ppt/slides/_rels/slide12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34.jpg"/>
  <Relationship Id="rId3" Type="http://schemas.openxmlformats.org/officeDocument/2006/relationships/image" Target="../media/bottom235.jpg"/>
</Relationships>

</file>

<file path=ppt/slides/_rels/slide12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36.jpg"/>
  <Relationship Id="rId3" Type="http://schemas.openxmlformats.org/officeDocument/2006/relationships/image" Target="../media/bottom237.jpg"/>
</Relationships>

</file>

<file path=ppt/slides/_rels/slide12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38.jpg"/>
  <Relationship Id="rId3" Type="http://schemas.openxmlformats.org/officeDocument/2006/relationships/image" Target="../media/bottom239.jpg"/>
</Relationships>

</file>

<file path=ppt/slides/_rels/slide1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2.jpg"/>
  <Relationship Id="rId3" Type="http://schemas.openxmlformats.org/officeDocument/2006/relationships/image" Target="../media/bottom23.jpg"/>
</Relationships>

</file>

<file path=ppt/slides/_rels/slide13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40.jpg"/>
  <Relationship Id="rId3" Type="http://schemas.openxmlformats.org/officeDocument/2006/relationships/image" Target="../media/bottom241.jpg"/>
</Relationships>

</file>

<file path=ppt/slides/_rels/slide13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canto_inicial242.jpg"/>
</Relationships>

</file>

<file path=ppt/slides/_rels/slide13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43.jpg"/>
  <Relationship Id="rId3" Type="http://schemas.openxmlformats.org/officeDocument/2006/relationships/image" Target="../media/bottom244.jpg"/>
</Relationships>

</file>

<file path=ppt/slides/_rels/slide13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45.jpg"/>
  <Relationship Id="rId3" Type="http://schemas.openxmlformats.org/officeDocument/2006/relationships/image" Target="../media/bottom246.jpg"/>
</Relationships>

</file>

<file path=ppt/slides/_rels/slide13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47.jpg"/>
  <Relationship Id="rId3" Type="http://schemas.openxmlformats.org/officeDocument/2006/relationships/image" Target="../media/bottom248.jpg"/>
</Relationships>

</file>

<file path=ppt/slides/_rels/slide13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49.jpg"/>
  <Relationship Id="rId3" Type="http://schemas.openxmlformats.org/officeDocument/2006/relationships/image" Target="../media/bottom250.jpg"/>
</Relationships>

</file>

<file path=ppt/slides/_rels/slide13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51.jpg"/>
  <Relationship Id="rId3" Type="http://schemas.openxmlformats.org/officeDocument/2006/relationships/image" Target="../media/bottom252.jpg"/>
</Relationships>

</file>

<file path=ppt/slides/_rels/slide13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53.jpg"/>
  <Relationship Id="rId3" Type="http://schemas.openxmlformats.org/officeDocument/2006/relationships/image" Target="../media/bottom254.jpg"/>
</Relationships>

</file>

<file path=ppt/slides/_rels/slide13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55.jpg"/>
  <Relationship Id="rId3" Type="http://schemas.openxmlformats.org/officeDocument/2006/relationships/image" Target="../media/bottom256.jpg"/>
</Relationships>

</file>

<file path=ppt/slides/_rels/slide13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57.jpg"/>
  <Relationship Id="rId3" Type="http://schemas.openxmlformats.org/officeDocument/2006/relationships/image" Target="../media/bottom258.jpg"/>
</Relationships>

</file>

<file path=ppt/slides/_rels/slide1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4.jpg"/>
  <Relationship Id="rId3" Type="http://schemas.openxmlformats.org/officeDocument/2006/relationships/image" Target="../media/bottom25.jpg"/>
</Relationships>

</file>

<file path=ppt/slides/_rels/slide14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59.jpg"/>
  <Relationship Id="rId3" Type="http://schemas.openxmlformats.org/officeDocument/2006/relationships/image" Target="../media/bottom260.jpg"/>
</Relationships>

</file>

<file path=ppt/slides/_rels/slide14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61.jpg"/>
  <Relationship Id="rId3" Type="http://schemas.openxmlformats.org/officeDocument/2006/relationships/image" Target="../media/bottom262.jpg"/>
</Relationships>

</file>

<file path=ppt/slides/_rels/slide14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63.jpg"/>
  <Relationship Id="rId3" Type="http://schemas.openxmlformats.org/officeDocument/2006/relationships/image" Target="../media/bottom264.jpg"/>
</Relationships>

</file>

<file path=ppt/slides/_rels/slide14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65.jpg"/>
  <Relationship Id="rId3" Type="http://schemas.openxmlformats.org/officeDocument/2006/relationships/image" Target="../media/bottom266.jpg"/>
</Relationships>

</file>

<file path=ppt/slides/_rels/slide14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67.jpg"/>
  <Relationship Id="rId3" Type="http://schemas.openxmlformats.org/officeDocument/2006/relationships/image" Target="../media/bottom268.jpg"/>
</Relationships>

</file>

<file path=ppt/slides/_rels/slide14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69.jpg"/>
  <Relationship Id="rId3" Type="http://schemas.openxmlformats.org/officeDocument/2006/relationships/image" Target="../media/bottom270.jpg"/>
</Relationships>

</file>

<file path=ppt/slides/_rels/slide14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71.jpg"/>
  <Relationship Id="rId3" Type="http://schemas.openxmlformats.org/officeDocument/2006/relationships/image" Target="../media/bottom272.jpg"/>
</Relationships>

</file>

<file path=ppt/slides/_rels/slide14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73.jpg"/>
  <Relationship Id="rId3" Type="http://schemas.openxmlformats.org/officeDocument/2006/relationships/image" Target="../media/bottom274.jpg"/>
</Relationships>

</file>

<file path=ppt/slides/_rels/slide14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75.jpg"/>
  <Relationship Id="rId3" Type="http://schemas.openxmlformats.org/officeDocument/2006/relationships/image" Target="../media/bottom276.jpg"/>
</Relationships>

</file>

<file path=ppt/slides/_rels/slide14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77.jpg"/>
  <Relationship Id="rId3" Type="http://schemas.openxmlformats.org/officeDocument/2006/relationships/image" Target="../media/bottom278.jpg"/>
</Relationships>

</file>

<file path=ppt/slides/_rels/slide1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6.jpg"/>
  <Relationship Id="rId3" Type="http://schemas.openxmlformats.org/officeDocument/2006/relationships/image" Target="../media/bottom27.jpg"/>
</Relationships>

</file>

<file path=ppt/slides/_rels/slide15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79.jpg"/>
  <Relationship Id="rId3" Type="http://schemas.openxmlformats.org/officeDocument/2006/relationships/image" Target="../media/bottom280.jpg"/>
</Relationships>

</file>

<file path=ppt/slides/_rels/slide15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81.jpg"/>
  <Relationship Id="rId3" Type="http://schemas.openxmlformats.org/officeDocument/2006/relationships/image" Target="../media/bottom282.jpg"/>
</Relationships>

</file>

<file path=ppt/slides/_rels/slide1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gloria28.jpg"/>
</Relationships>

</file>

<file path=ppt/slides/_rels/slide1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9.jpg"/>
  <Relationship Id="rId3" Type="http://schemas.openxmlformats.org/officeDocument/2006/relationships/image" Target="../media/bottom30.jpg"/>
</Relationships>

</file>

<file path=ppt/slides/_rels/slide1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31.jpg"/>
  <Relationship Id="rId3" Type="http://schemas.openxmlformats.org/officeDocument/2006/relationships/image" Target="../media/bottom32.jpg"/>
</Relationships>

</file>

<file path=ppt/slides/_rels/slide1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33.jpg"/>
  <Relationship Id="rId3" Type="http://schemas.openxmlformats.org/officeDocument/2006/relationships/image" Target="../media/bottom34.jpg"/>
</Relationships>

</file>

<file path=ppt/slides/_rels/slide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canto_inicial2.jpg"/>
</Relationships>

</file>

<file path=ppt/slides/_rels/slide2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35.jpg"/>
  <Relationship Id="rId3" Type="http://schemas.openxmlformats.org/officeDocument/2006/relationships/image" Target="../media/bottom36.jpg"/>
</Relationships>

</file>

<file path=ppt/slides/_rels/slide2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37.jpg"/>
  <Relationship Id="rId3" Type="http://schemas.openxmlformats.org/officeDocument/2006/relationships/image" Target="../media/bottom38.jpg"/>
</Relationships>

</file>

<file path=ppt/slides/_rels/slide2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39.jpg"/>
  <Relationship Id="rId3" Type="http://schemas.openxmlformats.org/officeDocument/2006/relationships/image" Target="../media/bottom40.jpg"/>
</Relationships>

</file>

<file path=ppt/slides/_rels/slide2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41.jpg"/>
  <Relationship Id="rId3" Type="http://schemas.openxmlformats.org/officeDocument/2006/relationships/image" Target="../media/bottom42.jpg"/>
</Relationships>

</file>

<file path=ppt/slides/_rels/slide2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43.jpg"/>
  <Relationship Id="rId3" Type="http://schemas.openxmlformats.org/officeDocument/2006/relationships/image" Target="../media/bottom44.jpg"/>
</Relationships>

</file>

<file path=ppt/slides/_rels/slide2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45.jpg"/>
  <Relationship Id="rId3" Type="http://schemas.openxmlformats.org/officeDocument/2006/relationships/image" Target="../media/bottom46.jpg"/>
</Relationships>

</file>

<file path=ppt/slides/_rels/slide2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gloria47.jpg"/>
</Relationships>

</file>

<file path=ppt/slides/_rels/slide2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48.jpg"/>
  <Relationship Id="rId3" Type="http://schemas.openxmlformats.org/officeDocument/2006/relationships/image" Target="../media/bottom49.jpg"/>
</Relationships>

</file>

<file path=ppt/slides/_rels/slide2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50.jpg"/>
  <Relationship Id="rId3" Type="http://schemas.openxmlformats.org/officeDocument/2006/relationships/image" Target="../media/bottom51.jpg"/>
</Relationships>

</file>

<file path=ppt/slides/_rels/slide2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52.jpg"/>
  <Relationship Id="rId3" Type="http://schemas.openxmlformats.org/officeDocument/2006/relationships/image" Target="../media/bottom53.jpg"/>
</Relationships>

</file>

<file path=ppt/slides/_rels/slide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3.jpg"/>
  <Relationship Id="rId3" Type="http://schemas.openxmlformats.org/officeDocument/2006/relationships/image" Target="../media/bottom4.jpg"/>
</Relationships>

</file>

<file path=ppt/slides/_rels/slide3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54.jpg"/>
  <Relationship Id="rId3" Type="http://schemas.openxmlformats.org/officeDocument/2006/relationships/image" Target="../media/bottom55.jpg"/>
</Relationships>

</file>

<file path=ppt/slides/_rels/slide3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56.jpg"/>
  <Relationship Id="rId3" Type="http://schemas.openxmlformats.org/officeDocument/2006/relationships/image" Target="../media/bottom57.jpg"/>
</Relationships>

</file>

<file path=ppt/slides/_rels/slide3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58.jpg"/>
  <Relationship Id="rId3" Type="http://schemas.openxmlformats.org/officeDocument/2006/relationships/image" Target="../media/bottom59.jpg"/>
</Relationships>

</file>

<file path=ppt/slides/_rels/slide3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salmo60.jpg"/>
</Relationships>

</file>

<file path=ppt/slides/_rels/slide3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61.jpg"/>
  <Relationship Id="rId3" Type="http://schemas.openxmlformats.org/officeDocument/2006/relationships/image" Target="../media/bottom62.jpg"/>
</Relationships>

</file>

<file path=ppt/slides/_rels/slide3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63.jpg"/>
  <Relationship Id="rId3" Type="http://schemas.openxmlformats.org/officeDocument/2006/relationships/image" Target="../media/bottom64.jpg"/>
</Relationships>

</file>

<file path=ppt/slides/_rels/slide3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65.jpg"/>
  <Relationship Id="rId3" Type="http://schemas.openxmlformats.org/officeDocument/2006/relationships/image" Target="../media/bottom66.jpg"/>
</Relationships>

</file>

<file path=ppt/slides/_rels/slide3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67.jpg"/>
  <Relationship Id="rId3" Type="http://schemas.openxmlformats.org/officeDocument/2006/relationships/image" Target="../media/bottom68.jpg"/>
</Relationships>

</file>

<file path=ppt/slides/_rels/slide3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aclamacao_ao_evangelho69.jpg"/>
</Relationships>

</file>

<file path=ppt/slides/_rels/slide3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70.jpg"/>
  <Relationship Id="rId3" Type="http://schemas.openxmlformats.org/officeDocument/2006/relationships/image" Target="../media/bottom71.jpg"/>
</Relationships>

</file>

<file path=ppt/slides/_rels/slide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5.jpg"/>
  <Relationship Id="rId3" Type="http://schemas.openxmlformats.org/officeDocument/2006/relationships/image" Target="../media/bottom6.jpg"/>
</Relationships>

</file>

<file path=ppt/slides/_rels/slide4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72.jpg"/>
  <Relationship Id="rId3" Type="http://schemas.openxmlformats.org/officeDocument/2006/relationships/image" Target="../media/bottom73.jpg"/>
</Relationships>

</file>

<file path=ppt/slides/_rels/slide4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74.jpg"/>
  <Relationship Id="rId3" Type="http://schemas.openxmlformats.org/officeDocument/2006/relationships/image" Target="../media/bottom75.jpg"/>
</Relationships>

</file>

<file path=ppt/slides/_rels/slide4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76.jpg"/>
  <Relationship Id="rId3" Type="http://schemas.openxmlformats.org/officeDocument/2006/relationships/image" Target="../media/bottom77.jpg"/>
</Relationships>

</file>

<file path=ppt/slides/_rels/slide4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78.jpg"/>
  <Relationship Id="rId3" Type="http://schemas.openxmlformats.org/officeDocument/2006/relationships/image" Target="../media/bottom79.jpg"/>
</Relationships>

</file>

<file path=ppt/slides/_rels/slide4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80.jpg"/>
  <Relationship Id="rId3" Type="http://schemas.openxmlformats.org/officeDocument/2006/relationships/image" Target="../media/bottom81.jpg"/>
</Relationships>

</file>

<file path=ppt/slides/_rels/slide4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ofertorio82.jpg"/>
</Relationships>

</file>

<file path=ppt/slides/_rels/slide4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83.jpg"/>
  <Relationship Id="rId3" Type="http://schemas.openxmlformats.org/officeDocument/2006/relationships/image" Target="../media/bottom84.jpg"/>
</Relationships>

</file>

<file path=ppt/slides/_rels/slide4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85.jpg"/>
  <Relationship Id="rId3" Type="http://schemas.openxmlformats.org/officeDocument/2006/relationships/image" Target="../media/bottom86.jpg"/>
</Relationships>

</file>

<file path=ppt/slides/_rels/slide4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87.jpg"/>
  <Relationship Id="rId3" Type="http://schemas.openxmlformats.org/officeDocument/2006/relationships/image" Target="../media/bottom88.jpg"/>
</Relationships>

</file>

<file path=ppt/slides/_rels/slide4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santo89.jpg"/>
</Relationships>

</file>

<file path=ppt/slides/_rels/slide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7.jpg"/>
  <Relationship Id="rId3" Type="http://schemas.openxmlformats.org/officeDocument/2006/relationships/image" Target="../media/bottom8.jpg"/>
</Relationships>

</file>

<file path=ppt/slides/_rels/slide5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90.jpg"/>
  <Relationship Id="rId3" Type="http://schemas.openxmlformats.org/officeDocument/2006/relationships/image" Target="../media/bottom91.jpg"/>
</Relationships>

</file>

<file path=ppt/slides/_rels/slide5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92.jpg"/>
  <Relationship Id="rId3" Type="http://schemas.openxmlformats.org/officeDocument/2006/relationships/image" Target="../media/bottom93.jpg"/>
</Relationships>

</file>

<file path=ppt/slides/_rels/slide5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94.jpg"/>
  <Relationship Id="rId3" Type="http://schemas.openxmlformats.org/officeDocument/2006/relationships/image" Target="../media/bottom95.jpg"/>
</Relationships>

</file>

<file path=ppt/slides/_rels/slide5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santo96.jpg"/>
</Relationships>

</file>

<file path=ppt/slides/_rels/slide5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97.jpg"/>
  <Relationship Id="rId3" Type="http://schemas.openxmlformats.org/officeDocument/2006/relationships/image" Target="../media/bottom98.jpg"/>
</Relationships>

</file>

<file path=ppt/slides/_rels/slide5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99.jpg"/>
  <Relationship Id="rId3" Type="http://schemas.openxmlformats.org/officeDocument/2006/relationships/image" Target="../media/bottom100.jpg"/>
</Relationships>

</file>

<file path=ppt/slides/_rels/slide5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01.jpg"/>
  <Relationship Id="rId3" Type="http://schemas.openxmlformats.org/officeDocument/2006/relationships/image" Target="../media/bottom102.jpg"/>
</Relationships>

</file>

<file path=ppt/slides/_rels/slide5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03.jpg"/>
  <Relationship Id="rId3" Type="http://schemas.openxmlformats.org/officeDocument/2006/relationships/image" Target="../media/bottom104.jpg"/>
</Relationships>

</file>

<file path=ppt/slides/_rels/slide5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05.jpg"/>
  <Relationship Id="rId3" Type="http://schemas.openxmlformats.org/officeDocument/2006/relationships/image" Target="../media/bottom106.jpg"/>
</Relationships>

</file>

<file path=ppt/slides/_rels/slide5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07.jpg"/>
  <Relationship Id="rId3" Type="http://schemas.openxmlformats.org/officeDocument/2006/relationships/image" Target="../media/bottom108.jpg"/>
</Relationships>

</file>

<file path=ppt/slides/_rels/slide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9.jpg"/>
  <Relationship Id="rId3" Type="http://schemas.openxmlformats.org/officeDocument/2006/relationships/image" Target="../media/bottom10.jpg"/>
</Relationships>

</file>

<file path=ppt/slides/_rels/slide6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09.jpg"/>
  <Relationship Id="rId3" Type="http://schemas.openxmlformats.org/officeDocument/2006/relationships/image" Target="../media/bottom110.jpg"/>
</Relationships>

</file>

<file path=ppt/slides/_rels/slide6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11.jpg"/>
  <Relationship Id="rId3" Type="http://schemas.openxmlformats.org/officeDocument/2006/relationships/image" Target="../media/bottom112.jpg"/>
</Relationships>

</file>

<file path=ppt/slides/_rels/slide6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cordeiro113.jpg"/>
</Relationships>

</file>

<file path=ppt/slides/_rels/slide6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14.jpg"/>
  <Relationship Id="rId3" Type="http://schemas.openxmlformats.org/officeDocument/2006/relationships/image" Target="../media/bottom115.jpg"/>
</Relationships>

</file>

<file path=ppt/slides/_rels/slide6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16.jpg"/>
  <Relationship Id="rId3" Type="http://schemas.openxmlformats.org/officeDocument/2006/relationships/image" Target="../media/bottom117.jpg"/>
</Relationships>

</file>

<file path=ppt/slides/_rels/slide6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comunhao118.jpg"/>
</Relationships>

</file>

<file path=ppt/slides/_rels/slide6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19.jpg"/>
  <Relationship Id="rId3" Type="http://schemas.openxmlformats.org/officeDocument/2006/relationships/image" Target="../media/bottom120.jpg"/>
</Relationships>

</file>

<file path=ppt/slides/_rels/slide6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21.jpg"/>
  <Relationship Id="rId3" Type="http://schemas.openxmlformats.org/officeDocument/2006/relationships/image" Target="../media/bottom122.jpg"/>
</Relationships>

</file>

<file path=ppt/slides/_rels/slide6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23.jpg"/>
  <Relationship Id="rId3" Type="http://schemas.openxmlformats.org/officeDocument/2006/relationships/image" Target="../media/bottom124.jpg"/>
</Relationships>

</file>

<file path=ppt/slides/_rels/slide6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25.jpg"/>
  <Relationship Id="rId3" Type="http://schemas.openxmlformats.org/officeDocument/2006/relationships/image" Target="../media/bottom126.jpg"/>
</Relationships>

</file>

<file path=ppt/slides/_rels/slide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1.jpg"/>
  <Relationship Id="rId3" Type="http://schemas.openxmlformats.org/officeDocument/2006/relationships/image" Target="../media/bottom12.jpg"/>
</Relationships>

</file>

<file path=ppt/slides/_rels/slide7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27.jpg"/>
  <Relationship Id="rId3" Type="http://schemas.openxmlformats.org/officeDocument/2006/relationships/image" Target="../media/bottom128.jpg"/>
</Relationships>

</file>

<file path=ppt/slides/_rels/slide7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29.jpg"/>
  <Relationship Id="rId3" Type="http://schemas.openxmlformats.org/officeDocument/2006/relationships/image" Target="../media/bottom130.jpg"/>
</Relationships>

</file>

<file path=ppt/slides/_rels/slide7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31.jpg"/>
  <Relationship Id="rId3" Type="http://schemas.openxmlformats.org/officeDocument/2006/relationships/image" Target="../media/bottom132.jpg"/>
</Relationships>

</file>

<file path=ppt/slides/_rels/slide7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33.jpg"/>
  <Relationship Id="rId3" Type="http://schemas.openxmlformats.org/officeDocument/2006/relationships/image" Target="../media/bottom134.jpg"/>
</Relationships>

</file>

<file path=ppt/slides/_rels/slide7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35.jpg"/>
  <Relationship Id="rId3" Type="http://schemas.openxmlformats.org/officeDocument/2006/relationships/image" Target="../media/bottom136.jpg"/>
</Relationships>

</file>

<file path=ppt/slides/_rels/slide7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comunhao137.jpg"/>
</Relationships>

</file>

<file path=ppt/slides/_rels/slide7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38.jpg"/>
  <Relationship Id="rId3" Type="http://schemas.openxmlformats.org/officeDocument/2006/relationships/image" Target="../media/bottom139.jpg"/>
</Relationships>

</file>

<file path=ppt/slides/_rels/slide7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40.jpg"/>
  <Relationship Id="rId3" Type="http://schemas.openxmlformats.org/officeDocument/2006/relationships/image" Target="../media/bottom141.jpg"/>
</Relationships>

</file>

<file path=ppt/slides/_rels/slide7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42.jpg"/>
  <Relationship Id="rId3" Type="http://schemas.openxmlformats.org/officeDocument/2006/relationships/image" Target="../media/bottom143.jpg"/>
</Relationships>

</file>

<file path=ppt/slides/_rels/slide7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44.jpg"/>
  <Relationship Id="rId3" Type="http://schemas.openxmlformats.org/officeDocument/2006/relationships/image" Target="../media/bottom145.jpg"/>
</Relationships>

</file>

<file path=ppt/slides/_rels/slide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3.jpg"/>
  <Relationship Id="rId3" Type="http://schemas.openxmlformats.org/officeDocument/2006/relationships/image" Target="../media/bottom14.jpg"/>
</Relationships>

</file>

<file path=ppt/slides/_rels/slide8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46.jpg"/>
  <Relationship Id="rId3" Type="http://schemas.openxmlformats.org/officeDocument/2006/relationships/image" Target="../media/bottom147.jpg"/>
</Relationships>

</file>

<file path=ppt/slides/_rels/slide8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48.jpg"/>
  <Relationship Id="rId3" Type="http://schemas.openxmlformats.org/officeDocument/2006/relationships/image" Target="../media/bottom149.jpg"/>
</Relationships>

</file>

<file path=ppt/slides/_rels/slide8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50.jpg"/>
  <Relationship Id="rId3" Type="http://schemas.openxmlformats.org/officeDocument/2006/relationships/image" Target="../media/bottom151.jpg"/>
</Relationships>

</file>

<file path=ppt/slides/_rels/slide8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52.jpg"/>
  <Relationship Id="rId3" Type="http://schemas.openxmlformats.org/officeDocument/2006/relationships/image" Target="../media/bottom153.jpg"/>
</Relationships>

</file>

<file path=ppt/slides/_rels/slide8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acao_de_gracas154.jpg"/>
</Relationships>

</file>

<file path=ppt/slides/_rels/slide8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55.jpg"/>
  <Relationship Id="rId3" Type="http://schemas.openxmlformats.org/officeDocument/2006/relationships/image" Target="../media/bottom156.jpg"/>
</Relationships>

</file>

<file path=ppt/slides/_rels/slide8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57.jpg"/>
  <Relationship Id="rId3" Type="http://schemas.openxmlformats.org/officeDocument/2006/relationships/image" Target="../media/bottom158.jpg"/>
</Relationships>

</file>

<file path=ppt/slides/_rels/slide8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59.jpg"/>
  <Relationship Id="rId3" Type="http://schemas.openxmlformats.org/officeDocument/2006/relationships/image" Target="../media/bottom160.jpg"/>
</Relationships>

</file>

<file path=ppt/slides/_rels/slide8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61.jpg"/>
  <Relationship Id="rId3" Type="http://schemas.openxmlformats.org/officeDocument/2006/relationships/image" Target="../media/bottom162.jpg"/>
</Relationships>

</file>

<file path=ppt/slides/_rels/slide8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63.jpg"/>
  <Relationship Id="rId3" Type="http://schemas.openxmlformats.org/officeDocument/2006/relationships/image" Target="../media/bottom164.jpg"/>
</Relationships>

</file>

<file path=ppt/slides/_rels/slide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perdao15.jpg"/>
</Relationships>

</file>

<file path=ppt/slides/_rels/slide9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65.jpg"/>
  <Relationship Id="rId3" Type="http://schemas.openxmlformats.org/officeDocument/2006/relationships/image" Target="../media/bottom166.jpg"/>
</Relationships>

</file>

<file path=ppt/slides/_rels/slide9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67.jpg"/>
  <Relationship Id="rId3" Type="http://schemas.openxmlformats.org/officeDocument/2006/relationships/image" Target="../media/bottom168.jpg"/>
</Relationships>

</file>

<file path=ppt/slides/_rels/slide9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69.jpg"/>
  <Relationship Id="rId3" Type="http://schemas.openxmlformats.org/officeDocument/2006/relationships/image" Target="../media/bottom170.jpg"/>
</Relationships>

</file>

<file path=ppt/slides/_rels/slide9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acao_de_gracas171.jpg"/>
</Relationships>

</file>

<file path=ppt/slides/_rels/slide9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72.jpg"/>
  <Relationship Id="rId3" Type="http://schemas.openxmlformats.org/officeDocument/2006/relationships/image" Target="../media/bottom173.jpg"/>
</Relationships>

</file>

<file path=ppt/slides/_rels/slide9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74.jpg"/>
  <Relationship Id="rId3" Type="http://schemas.openxmlformats.org/officeDocument/2006/relationships/image" Target="../media/bottom175.jpg"/>
</Relationships>

</file>

<file path=ppt/slides/_rels/slide9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76.jpg"/>
  <Relationship Id="rId3" Type="http://schemas.openxmlformats.org/officeDocument/2006/relationships/image" Target="../media/bottom177.jpg"/>
</Relationships>

</file>

<file path=ppt/slides/_rels/slide9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78.jpg"/>
  <Relationship Id="rId3" Type="http://schemas.openxmlformats.org/officeDocument/2006/relationships/image" Target="../media/bottom179.jpg"/>
</Relationships>

</file>

<file path=ppt/slides/_rels/slide9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acao_de_gracas180.jpg"/>
</Relationships>

</file>

<file path=ppt/slides/_rels/slide9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81.jpg"/>
  <Relationship Id="rId3" Type="http://schemas.openxmlformats.org/officeDocument/2006/relationships/image" Target="../media/bottom182.jpg"/>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847725" y="-190500"/>
          <a:ext cx="9991725" cy="5905500"/>
          <a:chOff x="-847725" y="-190500"/>
          <a:chExt cx="9991725" cy="5905500"/>
        </a:xfrm>
      </p:grpSpPr>
      <p:pic>
        <p:nvPicPr>
          <p:cNvPr id="1" name="backgroundImage" descr="Description of the drawing"/>
          <p:cNvPicPr>
            <a:picLocks noChangeAspect="1"/>
          </p:cNvPicPr>
          <p:nvPr/>
        </p:nvPicPr>
        <p:blipFill>
          <a:blip r:embed="rId2"/>
          <a:stretch>
            <a:fillRect/>
          </a:stretch>
        </p:blipFill>
        <p:spPr>
          <a:xfrm>
            <a:off x="-847725" y="-190500"/>
            <a:ext cx="10839450" cy="6096000"/>
          </a:xfrm>
          <a:prstGeom prst="rect">
            <a:avLst/>
          </a:prstGeom>
          <a:noFill/>
        </p:spPr>
      </p:pic>
      <p:sp>
        <p:nvSpPr>
          <p:cNvPr id="2" name=""/>
          <p:cNvSpPr txBox="1"/>
          <p:nvPr/>
        </p:nvSpPr>
        <p:spPr>
          <a:xfrm>
            <a:off x="0" y="0"/>
            <a:ext cx="9144000" cy="5715000"/>
          </a:xfrm>
          <a:prstGeom prst="rect">
            <a:avLst/>
          </a:prstGeom>
          <a:noFill/>
          <a:effectLst>
            <a:outerShdw blurRad="57150" dist="95250" dir="2700000" algn="br" rotWithShape="0">
              <a:srgbClr val="000000">
                <a:alpha val="50000"/>
              </a:srgbClr>
            </a:outerShdw>
          </a:effectLst>
        </p:spPr>
        <p:txBody>
          <a:bodyPr anchor="ctr" rtlCol="0" bIns="45720" lIns="91440" rIns="91440" tIns="45720">
            <a:spAutoFit/>
          </a:bodyPr>
          <a:lstStyle/>
          <a:p>
            <a:pPr algn="ctr" fontAlgn="ctr" marL="0" marR="0" indent="0" lvl="0">
              <a:lnSpc>
                <a:spcPct val="100000"/>
              </a:lnSpc>
            </a:pPr>
            <a:r>
              <a:rPr lang="en-US" b="1" sz="6000" spc="0" u="none">
                <a:solidFill>
                  <a:srgbClr val="FFFFFF">
                    <a:alpha val="100000"/>
                  </a:srgbClr>
                </a:solidFill>
                <a:latin typeface="Calibri"/>
              </a:rPr>
              <a:t><![CDATA[Quinta feira
18/03/202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Senhor que viestes
Não para condenar
Mas para perdoar
Tende piedade de nós
]]></a:t>
            </a: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Se tocado eu for por
tua misericórdia, novo eu serei
Se tocado eu for, por
tua misericórdia, novo eu serei
Tua presença cura
todas as feridas que causei
Todas as feridas que
fizeram em mim, Senhor!]]></a:t>
            </a: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Tua presença cura
todas as feridas que causei
Todas as feridas que
fizeram em mim, Senhor!
Cura-me, Senhor!
Eu confio, sim, eu creio!
G/C
Eu espero, eu te amo]]></a:t>
            </a: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Pois, tua misericórdia
recria o meu viver!
Eu confio, sim, eu creio!
Eu espero, eu te amo
Pois, tua misericórdia
recria o ,meu viver!
]]></a:t>
            </a: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438150" y="0"/>
          <a:ext cx="9582150" cy="5715000"/>
          <a:chOff x="-438150" y="0"/>
          <a:chExt cx="9582150" cy="5715000"/>
        </a:xfrm>
      </p:grpSpPr>
      <p:pic>
        <p:nvPicPr>
          <p:cNvPr id="1" name="backgroundImage" descr="Description of the drawing"/>
          <p:cNvPicPr>
            <a:picLocks noChangeAspect="1"/>
          </p:cNvPicPr>
          <p:nvPr/>
        </p:nvPicPr>
        <p:blipFill>
          <a:blip r:embed="rId2"/>
          <a:stretch>
            <a:fillRect/>
          </a:stretch>
        </p:blipFill>
        <p:spPr>
          <a:xfrm>
            <a:off x="-438150" y="0"/>
            <a:ext cx="10020300" cy="5715000"/>
          </a:xfrm>
          <a:prstGeom prst="rect">
            <a:avLst/>
          </a:prstGeom>
          <a:noFill/>
        </p:spPr>
      </p:pic>
      <p:sp>
        <p:nvSpPr>
          <p:cNvPr id="2" name=""/>
          <p:cNvSpPr txBox="1"/>
          <p:nvPr/>
        </p:nvSpPr>
        <p:spPr>
          <a:xfrm>
            <a:off x="1238250" y="381000"/>
            <a:ext cx="7620000" cy="3810000"/>
          </a:xfrm>
          <a:prstGeom prst="rect">
            <a:avLst/>
          </a:prstGeom>
          <a:noFill/>
          <a:effectLst>
            <a:outerShdw blurRad="57150" dist="95250" dir="2700000" algn="br" rotWithShape="0">
              <a:srgbClr val="000000">
                <a:alpha val="50000"/>
              </a:srgbClr>
            </a:outerShdw>
          </a:effectLst>
        </p:spPr>
        <p:txBody>
          <a:bodyPr anchor="t" rtlCol="0" bIns="45720" lIns="91440" rIns="91440" tIns="45720">
            <a:spAutoFit/>
          </a:bodyPr>
          <a:lstStyle/>
          <a:p>
            <a:pPr algn="r" fontAlgn="t" marL="0" marR="0" indent="0" lvl="0">
              <a:lnSpc>
                <a:spcPct val="100000"/>
              </a:lnSpc>
            </a:pPr>
            <a:r>
              <a:rPr lang="en-US" b="1" sz="6000" spc="0" u="none">
                <a:solidFill>
                  <a:srgbClr val="FFFF00">
                    <a:alpha val="100000"/>
                  </a:srgbClr>
                </a:solidFill>
                <a:latin typeface="Bree Serif"/>
              </a:rPr>
              <a:t><![CDATA[Ação de Graças]]></a:t>
            </a: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Bm
]]></a:t>
            </a: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Deixa Deus sonhar em ti, deixa!
Deixa Deus sonhar em ti
Não tenhas me_do é
Deus quem te segura
]]></a:t>
            </a: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Deixa Deus sonhar em ti, deixa!
Deixa Deus sonhar em ti
Não tenhas me_do é
Deus quem te segura
]]></a:t>
            </a: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Segue alé____m, segue além
Segue alé____m, segue além
]]></a:t>
            </a: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Verás um caminho difícil demais
Verás tempestades
que te assustarão
Mas quando o sonho é de Deus
Ninguém destruirá
Se Ele prometeu também cumprirá
Tenha paciência e saiba esperar
O melhor de Deus virá]]></a:t>
            </a: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Segue alé____m, segue além
Segue alé____m, segue além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Kyrie Eleison
Kyrie Eleison
Kyrie Eleison
]]></a:t>
            </a: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Deixa Deus sonhar em ti, deixa!
Deixa Deus sonhar em ti
Não tenhas me_do é
Deus quem te segura
]]></a:t>
            </a: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Segue alé____m, segue além
Segue alé____m, segue além
]]></a:t>
            </a: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Segue alé____m, segue além
Segue alé____m, segue além
]]></a:t>
            </a: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Verás um caminho difícil demais
Verás tempestades
que te assustarão
Mas quando o sonho é de Deus
Ninguém destruirá
Se Ele prometeu também cumprirá
Tenha paciência e saiba esperar
O melhor de Deus virá]]></a:t>
            </a: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438150" y="0"/>
          <a:ext cx="9582150" cy="5715000"/>
          <a:chOff x="-438150" y="0"/>
          <a:chExt cx="9582150" cy="5715000"/>
        </a:xfrm>
      </p:grpSpPr>
      <p:pic>
        <p:nvPicPr>
          <p:cNvPr id="1" name="backgroundImage" descr="Description of the drawing"/>
          <p:cNvPicPr>
            <a:picLocks noChangeAspect="1"/>
          </p:cNvPicPr>
          <p:nvPr/>
        </p:nvPicPr>
        <p:blipFill>
          <a:blip r:embed="rId2"/>
          <a:stretch>
            <a:fillRect/>
          </a:stretch>
        </p:blipFill>
        <p:spPr>
          <a:xfrm>
            <a:off x="-438150" y="0"/>
            <a:ext cx="10020300" cy="5715000"/>
          </a:xfrm>
          <a:prstGeom prst="rect">
            <a:avLst/>
          </a:prstGeom>
          <a:noFill/>
        </p:spPr>
      </p:pic>
      <p:sp>
        <p:nvSpPr>
          <p:cNvPr id="2" name=""/>
          <p:cNvSpPr txBox="1"/>
          <p:nvPr/>
        </p:nvSpPr>
        <p:spPr>
          <a:xfrm>
            <a:off x="1238250" y="381000"/>
            <a:ext cx="7620000" cy="3810000"/>
          </a:xfrm>
          <a:prstGeom prst="rect">
            <a:avLst/>
          </a:prstGeom>
          <a:noFill/>
          <a:effectLst>
            <a:outerShdw blurRad="57150" dist="95250" dir="2700000" algn="br" rotWithShape="0">
              <a:srgbClr val="000000">
                <a:alpha val="50000"/>
              </a:srgbClr>
            </a:outerShdw>
          </a:effectLst>
        </p:spPr>
        <p:txBody>
          <a:bodyPr anchor="t" rtlCol="0" bIns="45720" lIns="91440" rIns="91440" tIns="45720">
            <a:spAutoFit/>
          </a:bodyPr>
          <a:lstStyle/>
          <a:p>
            <a:pPr algn="r" fontAlgn="t" marL="0" marR="0" indent="0" lvl="0">
              <a:lnSpc>
                <a:spcPct val="100000"/>
              </a:lnSpc>
            </a:pPr>
            <a:r>
              <a:rPr lang="en-US" b="1" sz="6000" spc="0" u="none">
                <a:solidFill>
                  <a:srgbClr val="FFFF00">
                    <a:alpha val="100000"/>
                  </a:srgbClr>
                </a:solidFill>
                <a:latin typeface="Bree Serif"/>
              </a:rPr>
              <a:t><![CDATA[Ação de Graças]]></a:t>
            </a: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Somente em ti construirei
a minha casa
Somente em ti colocarei
minha esperança
Somente em ti construirei
a minha casa
Somente em ti colocarei
minha esperança]]></a:t>
            </a: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Bm7
Pois só em ti
Minh'alma achou descanso
Só em ti
Eu pude respirar
]]></a:t>
            </a: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Só em ti
Minh'alma achou descanso
Só em ti
Eu pude respirar
]]></a:t>
            </a: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O meu coração deseja te encontrar
Como a terra seca anseia pela chuva
Em7
Vem me saciar
Pois eu descobri
Que aqui é o meu lugar
]]></a:t>
            </a:r>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O meu coração deseja te encontrar
Como a terra seca anseia pela chuva
Em7
Vem me saciar
Pois eu descobri
Que aqui é o meu lugar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Cristo que vos alegrais
Pelo pecador arrependido
Tende piedade de nós
]]></a:t>
            </a: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Somente em ti construirei
a minha casa
Somente em ti colocarei
minha esperança
Somente em ti construirei
a minha casa
Somente em ti colocarei
minha esperança]]></a:t>
            </a:r>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Bm7
Pois só em ti
Minh'alma achou descanso
Só em ti
Eu pude respirar
]]></a:t>
            </a:r>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Bm7
Só em ti
Minh'alma achou descanso
Só em ti
Eu pude respirar
]]></a:t>
            </a:r>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O meu coração deseja te encontrar
Como a terra seca anseia pela chuva
Em7
Vem me saciar
Pois eu descobri
Que aqui é o meu lugar
]]></a:t>
            </a:r>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O meu coração deseja te encontrar
Como a terra seca anseia pela chuva
Em7
Vem me saciar
Pois eu descobri
Que aqui é o meu lugar
]]></a:t>
            </a:r>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O meu coração deseja te encontrar
Como a terra seca anseia pela chuva
Em7
Vem me saciar
Pois eu descobri
Que aqui é o meu lugar
]]></a:t>
            </a:r>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438150" y="0"/>
          <a:ext cx="9582150" cy="5715000"/>
          <a:chOff x="-438150" y="0"/>
          <a:chExt cx="9582150" cy="5715000"/>
        </a:xfrm>
      </p:grpSpPr>
      <p:pic>
        <p:nvPicPr>
          <p:cNvPr id="1" name="backgroundImage" descr="Description of the drawing"/>
          <p:cNvPicPr>
            <a:picLocks noChangeAspect="1"/>
          </p:cNvPicPr>
          <p:nvPr/>
        </p:nvPicPr>
        <p:blipFill>
          <a:blip r:embed="rId2"/>
          <a:stretch>
            <a:fillRect/>
          </a:stretch>
        </p:blipFill>
        <p:spPr>
          <a:xfrm>
            <a:off x="-438150" y="0"/>
            <a:ext cx="10020300" cy="5715000"/>
          </a:xfrm>
          <a:prstGeom prst="rect">
            <a:avLst/>
          </a:prstGeom>
          <a:noFill/>
        </p:spPr>
      </p:pic>
      <p:sp>
        <p:nvSpPr>
          <p:cNvPr id="2" name=""/>
          <p:cNvSpPr txBox="1"/>
          <p:nvPr/>
        </p:nvSpPr>
        <p:spPr>
          <a:xfrm>
            <a:off x="1238250" y="381000"/>
            <a:ext cx="7620000" cy="3810000"/>
          </a:xfrm>
          <a:prstGeom prst="rect">
            <a:avLst/>
          </a:prstGeom>
          <a:noFill/>
          <a:effectLst>
            <a:outerShdw blurRad="57150" dist="95250" dir="2700000" algn="br" rotWithShape="0">
              <a:srgbClr val="000000">
                <a:alpha val="50000"/>
              </a:srgbClr>
            </a:outerShdw>
          </a:effectLst>
        </p:spPr>
        <p:txBody>
          <a:bodyPr anchor="t" rtlCol="0" bIns="45720" lIns="91440" rIns="91440" tIns="45720">
            <a:spAutoFit/>
          </a:bodyPr>
          <a:lstStyle/>
          <a:p>
            <a:pPr algn="r" fontAlgn="t" marL="0" marR="0" indent="0" lvl="0">
              <a:lnSpc>
                <a:spcPct val="100000"/>
              </a:lnSpc>
            </a:pPr>
            <a:r>
              <a:rPr lang="en-US" b="1" sz="6000" spc="0" u="none">
                <a:solidFill>
                  <a:srgbClr val="FFFF00">
                    <a:alpha val="100000"/>
                  </a:srgbClr>
                </a:solidFill>
                <a:latin typeface="Bree Serif"/>
              </a:rPr>
              <a:t><![CDATA[Ação de Graças]]></a:t>
            </a:r>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Tão Sublime Sacramento
Ado__remos neste altar
Pois o Antigo Testamento
Deu ao novo o seu lu_gar
]]></a:t>
            </a:r>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Venha a fé, por suplemento
Os senti_dos completar
]]></a:t>
            </a:r>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Ao eterno Pai cantemos
E a Jesus o Salva_dor
Ao Espírito exaltemos
Na Trindade eterno amor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Christe Eleison
Christe Eleison
Christe Eleison
]]></a:t>
            </a:r>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Ao Deus Uno e Trino demos
A alegri__a do louvor
A_mém, a_mém
]]></a:t>
            </a:r>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09588" y="0"/>
          <a:ext cx="9653588" cy="5715000"/>
          <a:chOff x="-509588" y="0"/>
          <a:chExt cx="9653588" cy="5715000"/>
        </a:xfrm>
      </p:grpSpPr>
      <p:pic>
        <p:nvPicPr>
          <p:cNvPr id="1" name="backgroundImage" descr="Description of the drawing"/>
          <p:cNvPicPr>
            <a:picLocks noChangeAspect="1"/>
          </p:cNvPicPr>
          <p:nvPr/>
        </p:nvPicPr>
        <p:blipFill>
          <a:blip r:embed="rId2"/>
          <a:stretch>
            <a:fillRect/>
          </a:stretch>
        </p:blipFill>
        <p:spPr>
          <a:xfrm>
            <a:off x="-509588" y="0"/>
            <a:ext cx="10163175" cy="5715000"/>
          </a:xfrm>
          <a:prstGeom prst="rect">
            <a:avLst/>
          </a:prstGeom>
          <a:noFill/>
        </p:spPr>
      </p:pic>
      <p:sp>
        <p:nvSpPr>
          <p:cNvPr id="2" name=""/>
          <p:cNvSpPr txBox="1"/>
          <p:nvPr/>
        </p:nvSpPr>
        <p:spPr>
          <a:xfrm>
            <a:off x="1238250" y="381000"/>
            <a:ext cx="7620000" cy="3810000"/>
          </a:xfrm>
          <a:prstGeom prst="rect">
            <a:avLst/>
          </a:prstGeom>
          <a:noFill/>
          <a:effectLst>
            <a:outerShdw blurRad="57150" dist="95250" dir="2700000" algn="br" rotWithShape="0">
              <a:srgbClr val="000000">
                <a:alpha val="50000"/>
              </a:srgbClr>
            </a:outerShdw>
          </a:effectLst>
        </p:spPr>
        <p:txBody>
          <a:bodyPr anchor="t" rtlCol="0" bIns="45720" lIns="91440" rIns="91440" tIns="45720">
            <a:spAutoFit/>
          </a:bodyPr>
          <a:lstStyle/>
          <a:p>
            <a:pPr algn="r" fontAlgn="t" marL="0" marR="0" indent="0" lvl="0">
              <a:lnSpc>
                <a:spcPct val="100000"/>
              </a:lnSpc>
            </a:pPr>
            <a:r>
              <a:rPr lang="en-US" b="1" sz="6000" spc="0" u="none">
                <a:solidFill>
                  <a:srgbClr val="FFFF00">
                    <a:alpha val="100000"/>
                  </a:srgbClr>
                </a:solidFill>
                <a:latin typeface="Bree Serif"/>
              </a:rPr>
              <a:t><![CDATA[Canto Inicial]]></a:t>
            </a:r>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Oh Glorioso São José
Deus confiou a ti
A missão de proteger
]]></a:t>
            </a:r>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Nas vossas maiores aflições
Um anjo lhe apareceu
E num sonho entendeu
Que seria o pai, do filho de Deus
]]></a:t>
            </a:r>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Valei-me São José
Nas minhas dúvidas e medos
Valei-me São José
Quando me bate o desespero
Valei-me São José
Quero seguir os seus exemplos
Nas minhas orações
Valei-me São José]]></a:t>
            </a:r>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Oh Glorioso São José
Glorioso São José
Cuida da minha Família
]]></a:t>
            </a:r>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Como cuidou de Jesus e Maria
Valei-me São José
Oh Glorioso São José
]]></a:t>
            </a:r>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Glorioso São José
És meu Santo Protetor
]]></a:t>
            </a:r>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Meu poderoso intercessor
Valei-me São José
]]></a:t>
            </a:r>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Valei-me São José
Nas minhas dúvidas e medos
Valei-me São José
Quando me bate o desespero
Valei-me São José
Quero seguir os seus exemplos
Nas minhas orações
Valei-me São José]]></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Senhor que muito perdoais
A todo aquele que muito ama
Tende piedade de nós
]]></a:t>
            </a:r>
          </a:p>
        </p:txBody>
      </p:sp>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Oh Glorioso São José
Glorioso São José
Cuida da minha Família
]]></a:t>
            </a:r>
          </a:p>
        </p:txBody>
      </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Como cuidou de Jesus e Maria
Valei-me São José
Oh Glorioso São José
]]></a:t>
            </a:r>
          </a:p>
        </p:txBody>
      </p:sp>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Glorioso São José
És meu Santo Protetor
]]></a:t>
            </a:r>
          </a:p>
        </p:txBody>
      </p:sp>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Meu poderoso intercessor
Valei-me São José
]]></a:t>
            </a:r>
          </a:p>
        </p:txBody>
      </p:sp>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Jesus, Maria, José
Minha família Vossa é
]]></a:t>
            </a:r>
          </a:p>
        </p:txBody>
      </p:sp>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Jesus, Maria, José
Minha Família Vossa é
]]></a:t>
            </a:r>
          </a:p>
        </p:txBody>
      </p:sp>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Jesus, Maria, José
Minha família vossa é
]]></a:t>
            </a:r>
          </a:p>
        </p:txBody>
      </p:sp>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Jesus, Maria, José
Minha família vossa é
]]></a:t>
            </a:r>
          </a:p>
        </p:txBody>
      </p:sp>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Oh Glorioso São José
Glorioso São José
Cuida da minha Família
]]></a:t>
            </a:r>
          </a:p>
        </p:txBody>
      </p:sp>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Como cuidou de Jesus e Maria
Valei-me São José
Oh Glorioso São José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Kyrie Eleison
Kyrie Eleison
Kyrie Eleison
]]></a:t>
            </a:r>
          </a:p>
        </p:txBody>
      </p:sp>
    </p:spTree>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Glorioso São José
És meu Santo Protetor
]]></a:t>
            </a:r>
          </a:p>
        </p:txBody>
      </p:sp>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Meu poderoso intercessor
Valei-me São José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09588" y="0"/>
          <a:ext cx="9653588" cy="5715000"/>
          <a:chOff x="-509588" y="0"/>
          <a:chExt cx="9653588" cy="5715000"/>
        </a:xfrm>
      </p:grpSpPr>
      <p:pic>
        <p:nvPicPr>
          <p:cNvPr id="1" name="backgroundImage" descr="Description of the drawing"/>
          <p:cNvPicPr>
            <a:picLocks noChangeAspect="1"/>
          </p:cNvPicPr>
          <p:nvPr/>
        </p:nvPicPr>
        <p:blipFill>
          <a:blip r:embed="rId2"/>
          <a:stretch>
            <a:fillRect/>
          </a:stretch>
        </p:blipFill>
        <p:spPr>
          <a:xfrm>
            <a:off x="-509588" y="0"/>
            <a:ext cx="10163175" cy="5715000"/>
          </a:xfrm>
          <a:prstGeom prst="rect">
            <a:avLst/>
          </a:prstGeom>
          <a:noFill/>
        </p:spPr>
      </p:pic>
      <p:sp>
        <p:nvSpPr>
          <p:cNvPr id="2" name=""/>
          <p:cNvSpPr txBox="1"/>
          <p:nvPr/>
        </p:nvSpPr>
        <p:spPr>
          <a:xfrm>
            <a:off x="1238250" y="381000"/>
            <a:ext cx="7620000" cy="3810000"/>
          </a:xfrm>
          <a:prstGeom prst="rect">
            <a:avLst/>
          </a:prstGeom>
          <a:noFill/>
          <a:effectLst>
            <a:outerShdw blurRad="57150" dist="95250" dir="2700000" algn="br" rotWithShape="0">
              <a:srgbClr val="000000">
                <a:alpha val="50000"/>
              </a:srgbClr>
            </a:outerShdw>
          </a:effectLst>
        </p:spPr>
        <p:txBody>
          <a:bodyPr anchor="t" rtlCol="0" bIns="45720" lIns="91440" rIns="91440" tIns="45720">
            <a:spAutoFit/>
          </a:bodyPr>
          <a:lstStyle/>
          <a:p>
            <a:pPr algn="r" fontAlgn="t" marL="0" marR="0" indent="0" lvl="0">
              <a:lnSpc>
                <a:spcPct val="100000"/>
              </a:lnSpc>
            </a:pPr>
            <a:r>
              <a:rPr lang="en-US" b="1" sz="6000" spc="0" u="none">
                <a:solidFill>
                  <a:srgbClr val="FFFF00">
                    <a:alpha val="100000"/>
                  </a:srgbClr>
                </a:solidFill>
                <a:latin typeface="Bree Serif"/>
              </a:rPr>
              <a:t><![CDATA[Glória]]></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Gló.ho...ria, glória
a Deus no céu e paz na Terra (BIS)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Deus e Pai nós vos louvamos,
Adoramos, bendizemos.
Damos glória ao vosso nome,
Vossos dons agradecemos.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Gló.ho...ria, glória
a Deus no céu e paz na Terra (BIS)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09588" y="0"/>
          <a:ext cx="9653588" cy="5715000"/>
          <a:chOff x="-509588" y="0"/>
          <a:chExt cx="9653588" cy="5715000"/>
        </a:xfrm>
      </p:grpSpPr>
      <p:pic>
        <p:nvPicPr>
          <p:cNvPr id="1" name="backgroundImage" descr="Description of the drawing"/>
          <p:cNvPicPr>
            <a:picLocks noChangeAspect="1"/>
          </p:cNvPicPr>
          <p:nvPr/>
        </p:nvPicPr>
        <p:blipFill>
          <a:blip r:embed="rId2"/>
          <a:stretch>
            <a:fillRect/>
          </a:stretch>
        </p:blipFill>
        <p:spPr>
          <a:xfrm>
            <a:off x="-509588" y="0"/>
            <a:ext cx="10163175" cy="5715000"/>
          </a:xfrm>
          <a:prstGeom prst="rect">
            <a:avLst/>
          </a:prstGeom>
          <a:noFill/>
        </p:spPr>
      </p:pic>
      <p:sp>
        <p:nvSpPr>
          <p:cNvPr id="2" name=""/>
          <p:cNvSpPr txBox="1"/>
          <p:nvPr/>
        </p:nvSpPr>
        <p:spPr>
          <a:xfrm>
            <a:off x="1238250" y="381000"/>
            <a:ext cx="7620000" cy="3810000"/>
          </a:xfrm>
          <a:prstGeom prst="rect">
            <a:avLst/>
          </a:prstGeom>
          <a:noFill/>
          <a:effectLst>
            <a:outerShdw blurRad="57150" dist="95250" dir="2700000" algn="br" rotWithShape="0">
              <a:srgbClr val="000000">
                <a:alpha val="50000"/>
              </a:srgbClr>
            </a:outerShdw>
          </a:effectLst>
        </p:spPr>
        <p:txBody>
          <a:bodyPr anchor="t" rtlCol="0" bIns="45720" lIns="91440" rIns="91440" tIns="45720">
            <a:spAutoFit/>
          </a:bodyPr>
          <a:lstStyle/>
          <a:p>
            <a:pPr algn="r" fontAlgn="t" marL="0" marR="0" indent="0" lvl="0">
              <a:lnSpc>
                <a:spcPct val="100000"/>
              </a:lnSpc>
            </a:pPr>
            <a:r>
              <a:rPr lang="en-US" b="1" sz="6000" spc="0" u="none">
                <a:solidFill>
                  <a:srgbClr val="FFFF00">
                    <a:alpha val="100000"/>
                  </a:srgbClr>
                </a:solidFill>
                <a:latin typeface="Bree Serif"/>
              </a:rPr>
              <a:t><![CDATA[Canto Inicial]]></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Senhor nosso Jesus Cristo
Unigênito do Pai.
Vós de Deus, Cordeiro Santo,
Nossas culpas perdoai.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Gló.ho...ria, glória
a Deus no céu e paz na Terra (BIS)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Vós que estais junto do Pai,
Como nosso intercessor,
Acolhei nossos pedidos,
Atendei nosso clamor.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Gló.ho...ria, glória
a Deus no céu e paz na Terra (BIS)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Vós, somente, sois o Santo,
O Altíssimo, o Senhor.
Com o Espírito Divino
De Deus Pai no esplendor.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Gló.ho...ria, glória
a Deus no céu e paz na Terra (4X)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09588" y="0"/>
          <a:ext cx="9653588" cy="5715000"/>
          <a:chOff x="-509588" y="0"/>
          <a:chExt cx="9653588" cy="5715000"/>
        </a:xfrm>
      </p:grpSpPr>
      <p:pic>
        <p:nvPicPr>
          <p:cNvPr id="1" name="backgroundImage" descr="Description of the drawing"/>
          <p:cNvPicPr>
            <a:picLocks noChangeAspect="1"/>
          </p:cNvPicPr>
          <p:nvPr/>
        </p:nvPicPr>
        <p:blipFill>
          <a:blip r:embed="rId2"/>
          <a:stretch>
            <a:fillRect/>
          </a:stretch>
        </p:blipFill>
        <p:spPr>
          <a:xfrm>
            <a:off x="-509588" y="0"/>
            <a:ext cx="10163175" cy="5715000"/>
          </a:xfrm>
          <a:prstGeom prst="rect">
            <a:avLst/>
          </a:prstGeom>
          <a:noFill/>
        </p:spPr>
      </p:pic>
      <p:sp>
        <p:nvSpPr>
          <p:cNvPr id="2" name=""/>
          <p:cNvSpPr txBox="1"/>
          <p:nvPr/>
        </p:nvSpPr>
        <p:spPr>
          <a:xfrm>
            <a:off x="1238250" y="381000"/>
            <a:ext cx="7620000" cy="3810000"/>
          </a:xfrm>
          <a:prstGeom prst="rect">
            <a:avLst/>
          </a:prstGeom>
          <a:noFill/>
          <a:effectLst>
            <a:outerShdw blurRad="57150" dist="95250" dir="2700000" algn="br" rotWithShape="0">
              <a:srgbClr val="000000">
                <a:alpha val="50000"/>
              </a:srgbClr>
            </a:outerShdw>
          </a:effectLst>
        </p:spPr>
        <p:txBody>
          <a:bodyPr anchor="t" rtlCol="0" bIns="45720" lIns="91440" rIns="91440" tIns="45720">
            <a:spAutoFit/>
          </a:bodyPr>
          <a:lstStyle/>
          <a:p>
            <a:pPr algn="r" fontAlgn="t" marL="0" marR="0" indent="0" lvl="0">
              <a:lnSpc>
                <a:spcPct val="100000"/>
              </a:lnSpc>
            </a:pPr>
            <a:r>
              <a:rPr lang="en-US" b="1" sz="6000" spc="0" u="none">
                <a:solidFill>
                  <a:srgbClr val="FFFF00">
                    <a:alpha val="100000"/>
                  </a:srgbClr>
                </a:solidFill>
                <a:latin typeface="Bree Serif"/>
              </a:rPr>
              <a:t><![CDATA[Glória]]></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Glória a Deus nas alturas
E paz na terra aos
homens por Ele amados.
Senhor Deus, Rei dos
céus, Deus Pai todo poderoso:
Nós vos louva...mos,
Nós vos bendize...mos,
Nós vos adora...mo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Nós vos glorifica...mos,
Nós vos damos graças,
por vossa imensa glória.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Senhor Jesus Cristo,
Filho Unigênito,
Senhor Deus, Cordeiro
de Deus, Filho de Deus Pai:
Vós que tirais o pecado do mundo,
Tende piedade de nós;
Vós que tirais o pecado do mundo,
Acolhei a nossa súplica;]]></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Eu sou fã de São
José, Pai adotivo de Jesus,
Que educou o Salvador,
Sou devoto de José! (2X)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Vós que estais à direita do Pai,
Tende piedade de nós.
]]></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Só vós sois o San...to;
Só vós, o Senho...or;
Só vós, o Altíssimo,
Jesus Cristo;
Com o Espírito Santo,
Na glória de Deus Pai. Amém!
Na glória de Deus Pai. Amém!
Na glória de Deus Pai. Amém!]]></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Na glória de Deus Pai. Amém!
]]></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09588" y="0"/>
          <a:ext cx="9653588" cy="5715000"/>
          <a:chOff x="-509588" y="0"/>
          <a:chExt cx="9653588" cy="5715000"/>
        </a:xfrm>
      </p:grpSpPr>
      <p:pic>
        <p:nvPicPr>
          <p:cNvPr id="1" name="backgroundImage" descr="Description of the drawing"/>
          <p:cNvPicPr>
            <a:picLocks noChangeAspect="1"/>
          </p:cNvPicPr>
          <p:nvPr/>
        </p:nvPicPr>
        <p:blipFill>
          <a:blip r:embed="rId2"/>
          <a:stretch>
            <a:fillRect/>
          </a:stretch>
        </p:blipFill>
        <p:spPr>
          <a:xfrm>
            <a:off x="-509588" y="0"/>
            <a:ext cx="10163175" cy="5715000"/>
          </a:xfrm>
          <a:prstGeom prst="rect">
            <a:avLst/>
          </a:prstGeom>
          <a:noFill/>
        </p:spPr>
      </p:pic>
      <p:sp>
        <p:nvSpPr>
          <p:cNvPr id="2" name=""/>
          <p:cNvSpPr txBox="1"/>
          <p:nvPr/>
        </p:nvSpPr>
        <p:spPr>
          <a:xfrm>
            <a:off x="1238250" y="381000"/>
            <a:ext cx="7620000" cy="3810000"/>
          </a:xfrm>
          <a:prstGeom prst="rect">
            <a:avLst/>
          </a:prstGeom>
          <a:noFill/>
          <a:effectLst>
            <a:outerShdw blurRad="57150" dist="95250" dir="2700000" algn="br" rotWithShape="0">
              <a:srgbClr val="000000">
                <a:alpha val="50000"/>
              </a:srgbClr>
            </a:outerShdw>
          </a:effectLst>
        </p:spPr>
        <p:txBody>
          <a:bodyPr anchor="t" rtlCol="0" bIns="45720" lIns="91440" rIns="91440" tIns="45720">
            <a:spAutoFit/>
          </a:bodyPr>
          <a:lstStyle/>
          <a:p>
            <a:pPr algn="r" fontAlgn="t" marL="0" marR="0" indent="0" lvl="0">
              <a:lnSpc>
                <a:spcPct val="100000"/>
              </a:lnSpc>
            </a:pPr>
            <a:r>
              <a:rPr lang="en-US" b="1" sz="6000" spc="0" u="none">
                <a:solidFill>
                  <a:srgbClr val="FFFF00">
                    <a:alpha val="100000"/>
                  </a:srgbClr>
                </a:solidFill>
                <a:latin typeface="Bree Serif"/>
              </a:rPr>
              <a:t><![CDATA[Salmo]]></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Eis que a sua descendência
durará eternamente.
------------------
Ó Senhor, eu cantarei
eternamente o vosso amor, *
de geração em geração
eu cantarei vossa verdade!
Porque dissestes: "O]]></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amor é garantido para sempre!" *
E a vossa lealdade
é tão firme como os céus. R.
------------------
"Eu firmei uma Aliança
com meu servo, meu eleito, *
e eu fiz um juramento
a Davi, meu servidor.]]></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Para sempre, no teu
trono, firmarei tua linhagem, *
de geração em geração
garantirei o teu reinado!" R.
-----------------
Ele, então, me invocará:
'Ó Senhor, vós sois meu Pai, *
sois meu Deus, sois meu Rochedo]]></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onde encontro a salvação!'
Guardarei eternamente
para ele a minha graça *
e com ele firmarei
minha Aliança indissolúvel.
]]></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09588" y="0"/>
          <a:ext cx="9653588" cy="5715000"/>
          <a:chOff x="-509588" y="0"/>
          <a:chExt cx="9653588" cy="5715000"/>
        </a:xfrm>
      </p:grpSpPr>
      <p:pic>
        <p:nvPicPr>
          <p:cNvPr id="1" name="backgroundImage" descr="Description of the drawing"/>
          <p:cNvPicPr>
            <a:picLocks noChangeAspect="1"/>
          </p:cNvPicPr>
          <p:nvPr/>
        </p:nvPicPr>
        <p:blipFill>
          <a:blip r:embed="rId2"/>
          <a:stretch>
            <a:fillRect/>
          </a:stretch>
        </p:blipFill>
        <p:spPr>
          <a:xfrm>
            <a:off x="-509588" y="0"/>
            <a:ext cx="10163175" cy="5715000"/>
          </a:xfrm>
          <a:prstGeom prst="rect">
            <a:avLst/>
          </a:prstGeom>
          <a:noFill/>
        </p:spPr>
      </p:pic>
      <p:sp>
        <p:nvSpPr>
          <p:cNvPr id="2" name=""/>
          <p:cNvSpPr txBox="1"/>
          <p:nvPr/>
        </p:nvSpPr>
        <p:spPr>
          <a:xfrm>
            <a:off x="1238250" y="381000"/>
            <a:ext cx="7620000" cy="3810000"/>
          </a:xfrm>
          <a:prstGeom prst="rect">
            <a:avLst/>
          </a:prstGeom>
          <a:noFill/>
          <a:effectLst>
            <a:outerShdw blurRad="57150" dist="95250" dir="2700000" algn="br" rotWithShape="0">
              <a:srgbClr val="000000">
                <a:alpha val="50000"/>
              </a:srgbClr>
            </a:outerShdw>
          </a:effectLst>
        </p:spPr>
        <p:txBody>
          <a:bodyPr anchor="t" rtlCol="0" bIns="45720" lIns="91440" rIns="91440" tIns="45720">
            <a:spAutoFit/>
          </a:bodyPr>
          <a:lstStyle/>
          <a:p>
            <a:pPr algn="r" fontAlgn="t" marL="0" marR="0" indent="0" lvl="0">
              <a:lnSpc>
                <a:spcPct val="100000"/>
              </a:lnSpc>
            </a:pPr>
            <a:r>
              <a:rPr lang="en-US" b="1" sz="6000" spc="0" u="none">
                <a:solidFill>
                  <a:srgbClr val="FFFF00">
                    <a:alpha val="100000"/>
                  </a:srgbClr>
                </a:solidFill>
                <a:latin typeface="Bree Serif"/>
              </a:rPr>
              <a:t><![CDATA[Aclamação ao Evangelho]]></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É como a chuva que
lava, é como o fogo que arrasa
Tua palavra é assim
Não passa por mim
sem deixar um sinal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G/D
Um homem forte, silencioso,
tão sensível, homem santo
Em sonho, um dia, Deus lhe revelou,
Seu plano de amor e
salvação, de um Deus,
Que se encarnou no
nosso meio, meu irmão!]]></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Tenho medo de não responder
De fingir que não escutei
Tenho medo de ouvir Teu chamado
Virar do outro lado
e fingir que não sei
]]></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É como a chuva que
lava, é como o fogo que arrasa
Tua palavra é assim
Não passa por mim
sem deixar um sinal
]]></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Tenho medo de não perceber
De não ver o teu amor passar
Tenho medo de estar
distraído, magoado, ferido
E então me fechar.
]]></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É como a chuva que
lava, é como fogo que arrasa
Tua palavra é assim
Não passa por mim
sem deixar um sinal
]]></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Tenho medo de estar a gritar
E negar o meu coração
Tenho medo de Cristo
que passa, oferece uma graça
E eu digo que nao
]]></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09588" y="0"/>
          <a:ext cx="9653588" cy="5715000"/>
          <a:chOff x="-509588" y="0"/>
          <a:chExt cx="9653588" cy="5715000"/>
        </a:xfrm>
      </p:grpSpPr>
      <p:pic>
        <p:nvPicPr>
          <p:cNvPr id="1" name="backgroundImage" descr="Description of the drawing"/>
          <p:cNvPicPr>
            <a:picLocks noChangeAspect="1"/>
          </p:cNvPicPr>
          <p:nvPr/>
        </p:nvPicPr>
        <p:blipFill>
          <a:blip r:embed="rId2"/>
          <a:stretch>
            <a:fillRect/>
          </a:stretch>
        </p:blipFill>
        <p:spPr>
          <a:xfrm>
            <a:off x="-509588" y="0"/>
            <a:ext cx="10163175" cy="5715000"/>
          </a:xfrm>
          <a:prstGeom prst="rect">
            <a:avLst/>
          </a:prstGeom>
          <a:noFill/>
        </p:spPr>
      </p:pic>
      <p:sp>
        <p:nvSpPr>
          <p:cNvPr id="2" name=""/>
          <p:cNvSpPr txBox="1"/>
          <p:nvPr/>
        </p:nvSpPr>
        <p:spPr>
          <a:xfrm>
            <a:off x="1238250" y="381000"/>
            <a:ext cx="7620000" cy="3810000"/>
          </a:xfrm>
          <a:prstGeom prst="rect">
            <a:avLst/>
          </a:prstGeom>
          <a:noFill/>
          <a:effectLst>
            <a:outerShdw blurRad="57150" dist="95250" dir="2700000" algn="br" rotWithShape="0">
              <a:srgbClr val="000000">
                <a:alpha val="50000"/>
              </a:srgbClr>
            </a:outerShdw>
          </a:effectLst>
        </p:spPr>
        <p:txBody>
          <a:bodyPr anchor="t" rtlCol="0" bIns="45720" lIns="91440" rIns="91440" tIns="45720">
            <a:spAutoFit/>
          </a:bodyPr>
          <a:lstStyle/>
          <a:p>
            <a:pPr algn="r" fontAlgn="t" marL="0" marR="0" indent="0" lvl="0">
              <a:lnSpc>
                <a:spcPct val="100000"/>
              </a:lnSpc>
            </a:pPr>
            <a:r>
              <a:rPr lang="en-US" b="1" sz="6000" spc="0" u="none">
                <a:solidFill>
                  <a:srgbClr val="FFFF00">
                    <a:alpha val="100000"/>
                  </a:srgbClr>
                </a:solidFill>
                <a:latin typeface="Bree Serif"/>
              </a:rPr>
              <a:t><![CDATA[Ofertório]]></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Para cumprir o seu plano de amor,
Deus escolheu uma jovem
pura e singela
Nossa mãe Maria, mãe de Deus.
Nossa mãe Maria, mãe de Deus.
]]></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José o carpinteiro,
homem justo e fiel,
Ouviu a voz do Pai
e acolheu a mãe de Deus
Protegendo e educando o menino Deus.
Protegendo e educando
o menino Deus, de amor.
]]></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Jesus te ofertamos
a nossa fa?mília que
nasce neste altar
Vem e ensina o Teu amor vivenci?ar
Para sermos como a
Tua Sagrada Família.
]]></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438150" y="0"/>
          <a:ext cx="9582150" cy="5715000"/>
          <a:chOff x="-438150" y="0"/>
          <a:chExt cx="9582150" cy="5715000"/>
        </a:xfrm>
      </p:grpSpPr>
      <p:pic>
        <p:nvPicPr>
          <p:cNvPr id="1" name="backgroundImage" descr="Description of the drawing"/>
          <p:cNvPicPr>
            <a:picLocks noChangeAspect="1"/>
          </p:cNvPicPr>
          <p:nvPr/>
        </p:nvPicPr>
        <p:blipFill>
          <a:blip r:embed="rId2"/>
          <a:stretch>
            <a:fillRect/>
          </a:stretch>
        </p:blipFill>
        <p:spPr>
          <a:xfrm>
            <a:off x="-438150" y="0"/>
            <a:ext cx="10020300" cy="5715000"/>
          </a:xfrm>
          <a:prstGeom prst="rect">
            <a:avLst/>
          </a:prstGeom>
          <a:noFill/>
        </p:spPr>
      </p:pic>
      <p:sp>
        <p:nvSpPr>
          <p:cNvPr id="2" name=""/>
          <p:cNvSpPr txBox="1"/>
          <p:nvPr/>
        </p:nvSpPr>
        <p:spPr>
          <a:xfrm>
            <a:off x="1238250" y="381000"/>
            <a:ext cx="7620000" cy="3810000"/>
          </a:xfrm>
          <a:prstGeom prst="rect">
            <a:avLst/>
          </a:prstGeom>
          <a:noFill/>
          <a:effectLst>
            <a:outerShdw blurRad="57150" dist="95250" dir="2700000" algn="br" rotWithShape="0">
              <a:srgbClr val="000000">
                <a:alpha val="50000"/>
              </a:srgbClr>
            </a:outerShdw>
          </a:effectLst>
        </p:spPr>
        <p:txBody>
          <a:bodyPr anchor="t" rtlCol="0" bIns="45720" lIns="91440" rIns="91440" tIns="45720">
            <a:spAutoFit/>
          </a:bodyPr>
          <a:lstStyle/>
          <a:p>
            <a:pPr algn="r" fontAlgn="t" marL="0" marR="0" indent="0" lvl="0">
              <a:lnSpc>
                <a:spcPct val="100000"/>
              </a:lnSpc>
            </a:pPr>
            <a:r>
              <a:rPr lang="en-US" b="1" sz="6000" spc="0" u="none">
                <a:solidFill>
                  <a:srgbClr val="FFFF00">
                    <a:alpha val="100000"/>
                  </a:srgbClr>
                </a:solidFill>
                <a:latin typeface="Bree Serif"/>
              </a:rPr>
              <a:t><![CDATA[Santo]]></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G/D
E a partir daquele
dia, recebeu sua Maria,
E defendeu a salvação do mundo,
No silêncio, castidade,
e firmeza de sua fé!
]]></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Santo, Santo, Santo
Senhor Deus do universo
Senhor Deus do universo
]]></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O céu e a terra proclamam
vossa glória
Hosa.....na nas alturas
Bendito o que vem em nome do Senhor
Hosa.....na nas alturas
]]></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Santo, Santo, Santo
Senhor Deus do universo
Senhor Deus do universo
Santo
]]></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438150" y="0"/>
          <a:ext cx="9582150" cy="5715000"/>
          <a:chOff x="-438150" y="0"/>
          <a:chExt cx="9582150" cy="5715000"/>
        </a:xfrm>
      </p:grpSpPr>
      <p:pic>
        <p:nvPicPr>
          <p:cNvPr id="1" name="backgroundImage" descr="Description of the drawing"/>
          <p:cNvPicPr>
            <a:picLocks noChangeAspect="1"/>
          </p:cNvPicPr>
          <p:nvPr/>
        </p:nvPicPr>
        <p:blipFill>
          <a:blip r:embed="rId2"/>
          <a:stretch>
            <a:fillRect/>
          </a:stretch>
        </p:blipFill>
        <p:spPr>
          <a:xfrm>
            <a:off x="-438150" y="0"/>
            <a:ext cx="10020300" cy="5715000"/>
          </a:xfrm>
          <a:prstGeom prst="rect">
            <a:avLst/>
          </a:prstGeom>
          <a:noFill/>
        </p:spPr>
      </p:pic>
      <p:sp>
        <p:nvSpPr>
          <p:cNvPr id="2" name=""/>
          <p:cNvSpPr txBox="1"/>
          <p:nvPr/>
        </p:nvSpPr>
        <p:spPr>
          <a:xfrm>
            <a:off x="1238250" y="381000"/>
            <a:ext cx="7620000" cy="3810000"/>
          </a:xfrm>
          <a:prstGeom prst="rect">
            <a:avLst/>
          </a:prstGeom>
          <a:noFill/>
          <a:effectLst>
            <a:outerShdw blurRad="57150" dist="95250" dir="2700000" algn="br" rotWithShape="0">
              <a:srgbClr val="000000">
                <a:alpha val="50000"/>
              </a:srgbClr>
            </a:outerShdw>
          </a:effectLst>
        </p:spPr>
        <p:txBody>
          <a:bodyPr anchor="t" rtlCol="0" bIns="45720" lIns="91440" rIns="91440" tIns="45720">
            <a:spAutoFit/>
          </a:bodyPr>
          <a:lstStyle/>
          <a:p>
            <a:pPr algn="r" fontAlgn="t" marL="0" marR="0" indent="0" lvl="0">
              <a:lnSpc>
                <a:spcPct val="100000"/>
              </a:lnSpc>
            </a:pPr>
            <a:r>
              <a:rPr lang="en-US" b="1" sz="6000" spc="0" u="none">
                <a:solidFill>
                  <a:srgbClr val="FFFF00">
                    <a:alpha val="100000"/>
                  </a:srgbClr>
                </a:solidFill>
                <a:latin typeface="Bree Serif"/>
              </a:rPr>
              <a:t><![CDATA[Santo]]></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Santificai e reuni o vosso povo.
Fazei de nós um só
corpo e um só espírito.
]]></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Adoramus, Adoramus,
Adoramus Te (Adoramus)
Adoramus, Adoramus,
Adoramus Te, Domine.
]]></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Eis o mistério da fé!
Anunciamos, Senhor, a Vossa morte
E proclamamos a Vossa ressurreição
Vinde, Senhor Jesu-------us!
]]></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Por Cristo, com Cristo, em Cristo
Na unidade do Espírito Santo.
Toda honra, toda glória
agora e para sempre...
]]></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A...mém! A--a--a...amém!
A--a--a...amém! Amém!
A...mém! A--a--a...amém!
A--a--a...amém! Amém!
]]></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A...gnus Dei (agnus Dei)
qui tollis peccata mun...di
miserere no...bis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Eu sou fã de São
José, Pai adotivo de Jesus,
Que educou o Salvador,
Sou devoto de José!
]]></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A...gnus Dei (agnus Dei)
qui tollis peccata mun...di
miserere no...bis
]]></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A...gnus Dei (agnus Dei)
qui tollis peccata mun...di
dona nobis pa...cem.
Dona nobis pa...cem!
Dona no...bis pa...cem!
]]></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09588" y="0"/>
          <a:ext cx="9653588" cy="5715000"/>
          <a:chOff x="-509588" y="0"/>
          <a:chExt cx="9653588" cy="5715000"/>
        </a:xfrm>
      </p:grpSpPr>
      <p:pic>
        <p:nvPicPr>
          <p:cNvPr id="1" name="backgroundImage" descr="Description of the drawing"/>
          <p:cNvPicPr>
            <a:picLocks noChangeAspect="1"/>
          </p:cNvPicPr>
          <p:nvPr/>
        </p:nvPicPr>
        <p:blipFill>
          <a:blip r:embed="rId2"/>
          <a:stretch>
            <a:fillRect/>
          </a:stretch>
        </p:blipFill>
        <p:spPr>
          <a:xfrm>
            <a:off x="-509588" y="0"/>
            <a:ext cx="10163175" cy="5715000"/>
          </a:xfrm>
          <a:prstGeom prst="rect">
            <a:avLst/>
          </a:prstGeom>
          <a:noFill/>
        </p:spPr>
      </p:pic>
      <p:sp>
        <p:nvSpPr>
          <p:cNvPr id="2" name=""/>
          <p:cNvSpPr txBox="1"/>
          <p:nvPr/>
        </p:nvSpPr>
        <p:spPr>
          <a:xfrm>
            <a:off x="1238250" y="381000"/>
            <a:ext cx="7620000" cy="3810000"/>
          </a:xfrm>
          <a:prstGeom prst="rect">
            <a:avLst/>
          </a:prstGeom>
          <a:noFill/>
          <a:effectLst>
            <a:outerShdw blurRad="57150" dist="95250" dir="2700000" algn="br" rotWithShape="0">
              <a:srgbClr val="000000">
                <a:alpha val="50000"/>
              </a:srgbClr>
            </a:outerShdw>
          </a:effectLst>
        </p:spPr>
        <p:txBody>
          <a:bodyPr anchor="t" rtlCol="0" bIns="45720" lIns="91440" rIns="91440" tIns="45720">
            <a:spAutoFit/>
          </a:bodyPr>
          <a:lstStyle/>
          <a:p>
            <a:pPr algn="r" fontAlgn="t" marL="0" marR="0" indent="0" lvl="0">
              <a:lnSpc>
                <a:spcPct val="100000"/>
              </a:lnSpc>
            </a:pPr>
            <a:r>
              <a:rPr lang="en-US" b="1" sz="6000" spc="0" u="none">
                <a:solidFill>
                  <a:srgbClr val="FFFF00">
                    <a:alpha val="100000"/>
                  </a:srgbClr>
                </a:solidFill>
                <a:latin typeface="Bree Serif"/>
              </a:rPr>
              <a:t><![CDATA[Cordeiro]]></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Cordeiro de Deus que
tirais o pecado do
mundo
Tende piedade de nós, tende piedade
Cordeiro de Deus que
tirais o pecado do
mundo
Tende piedade de nós, tende piedade]]></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Cordeiro de Deus que
tirais o pecado do
mundo
Dai-nos vossa paz Senhor,
dai-nos vossa
paz Senhor
]]></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09588" y="0"/>
          <a:ext cx="9653588" cy="5715000"/>
          <a:chOff x="-509588" y="0"/>
          <a:chExt cx="9653588" cy="5715000"/>
        </a:xfrm>
      </p:grpSpPr>
      <p:pic>
        <p:nvPicPr>
          <p:cNvPr id="1" name="backgroundImage" descr="Description of the drawing"/>
          <p:cNvPicPr>
            <a:picLocks noChangeAspect="1"/>
          </p:cNvPicPr>
          <p:nvPr/>
        </p:nvPicPr>
        <p:blipFill>
          <a:blip r:embed="rId2"/>
          <a:stretch>
            <a:fillRect/>
          </a:stretch>
        </p:blipFill>
        <p:spPr>
          <a:xfrm>
            <a:off x="-509588" y="0"/>
            <a:ext cx="10163175" cy="5715000"/>
          </a:xfrm>
          <a:prstGeom prst="rect">
            <a:avLst/>
          </a:prstGeom>
          <a:noFill/>
        </p:spPr>
      </p:pic>
      <p:sp>
        <p:nvSpPr>
          <p:cNvPr id="2" name=""/>
          <p:cNvSpPr txBox="1"/>
          <p:nvPr/>
        </p:nvSpPr>
        <p:spPr>
          <a:xfrm>
            <a:off x="1238250" y="381000"/>
            <a:ext cx="7620000" cy="3810000"/>
          </a:xfrm>
          <a:prstGeom prst="rect">
            <a:avLst/>
          </a:prstGeom>
          <a:noFill/>
          <a:effectLst>
            <a:outerShdw blurRad="57150" dist="95250" dir="2700000" algn="br" rotWithShape="0">
              <a:srgbClr val="000000">
                <a:alpha val="50000"/>
              </a:srgbClr>
            </a:outerShdw>
          </a:effectLst>
        </p:spPr>
        <p:txBody>
          <a:bodyPr anchor="t" rtlCol="0" bIns="45720" lIns="91440" rIns="91440" tIns="45720">
            <a:spAutoFit/>
          </a:bodyPr>
          <a:lstStyle/>
          <a:p>
            <a:pPr algn="r" fontAlgn="t" marL="0" marR="0" indent="0" lvl="0">
              <a:lnSpc>
                <a:spcPct val="100000"/>
              </a:lnSpc>
            </a:pPr>
            <a:r>
              <a:rPr lang="en-US" b="1" sz="6000" spc="0" u="none">
                <a:solidFill>
                  <a:srgbClr val="FFFF00">
                    <a:alpha val="100000"/>
                  </a:srgbClr>
                </a:solidFill>
                <a:latin typeface="Bree Serif"/>
              </a:rPr>
              <a:t><![CDATA[Comunhão]]></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1. A mesa tão grande
e vazia de amor e de paz - de paz!
Onde há luxo de alguns,
alegria não há - jamais!
A mesa da eucaristia
nos quer ensinar - ah, ah,
Que a ordem de Deus
nosso Pai é o pão partilhar.]]></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Pão com todas as mesas;
da Páscoa a nova certeza:
a festa haverá
e o povo a cantar, alelu - ia (bis)
]]></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2. As forças da morte:
a injustiça e a ganância
de ter - de ter.
Agindo naqueles que
impedem ao pobre viver - viver.
Sem terra, trabalho
e comida a vida não há - não há.
Quem vive assim e não]]></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age, a festa não vai celebrar.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G/D
E na defesa da Família,
sua fé era provada,
Na luta do combate espiritual!
Rogava ao céu o protetor,
e os anjos respondiam,
O seu escudo era o Deus de sua fé!
]]></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3. Irmãos companheiros
na luta, vamos dar
as mãos - as mãos.
Na grande corrente
do amor, na feliz comunhão
- irmãos.
Unido a peleja e a
certeza vamos construir - aqui]]></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na terra o projeto
de Deus todo povo a sorrir.
]]></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4. Que em todas as
mesas do pobre, haja
festa de pão - de pão.
E as mesas dos ricos,
vazias, sem concentração
- de pão!
Busquemos aqui nesta
mesa, do Pão redentor - do céu]]></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a força e a esperança,
que faz todo povo ser povo de Deus.
]]></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5. Bendito o Ressuscitado,
Jesus vencedor - ô ô
no pão partilhado
a presença ele nos deixou - deixou!
Bendita é a vida nascida
de quem se arriscou - ô ô,
na luta pra ver triunfar
neste mundo o amor!]]></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09588" y="0"/>
          <a:ext cx="9653588" cy="5715000"/>
          <a:chOff x="-509588" y="0"/>
          <a:chExt cx="9653588" cy="5715000"/>
        </a:xfrm>
      </p:grpSpPr>
      <p:pic>
        <p:nvPicPr>
          <p:cNvPr id="1" name="backgroundImage" descr="Description of the drawing"/>
          <p:cNvPicPr>
            <a:picLocks noChangeAspect="1"/>
          </p:cNvPicPr>
          <p:nvPr/>
        </p:nvPicPr>
        <p:blipFill>
          <a:blip r:embed="rId2"/>
          <a:stretch>
            <a:fillRect/>
          </a:stretch>
        </p:blipFill>
        <p:spPr>
          <a:xfrm>
            <a:off x="-509588" y="0"/>
            <a:ext cx="10163175" cy="5715000"/>
          </a:xfrm>
          <a:prstGeom prst="rect">
            <a:avLst/>
          </a:prstGeom>
          <a:noFill/>
        </p:spPr>
      </p:pic>
      <p:sp>
        <p:nvSpPr>
          <p:cNvPr id="2" name=""/>
          <p:cNvSpPr txBox="1"/>
          <p:nvPr/>
        </p:nvSpPr>
        <p:spPr>
          <a:xfrm>
            <a:off x="1238250" y="381000"/>
            <a:ext cx="7620000" cy="3810000"/>
          </a:xfrm>
          <a:prstGeom prst="rect">
            <a:avLst/>
          </a:prstGeom>
          <a:noFill/>
          <a:effectLst>
            <a:outerShdw blurRad="57150" dist="95250" dir="2700000" algn="br" rotWithShape="0">
              <a:srgbClr val="000000">
                <a:alpha val="50000"/>
              </a:srgbClr>
            </a:outerShdw>
          </a:effectLst>
        </p:spPr>
        <p:txBody>
          <a:bodyPr anchor="t" rtlCol="0" bIns="45720" lIns="91440" rIns="91440" tIns="45720">
            <a:spAutoFit/>
          </a:bodyPr>
          <a:lstStyle/>
          <a:p>
            <a:pPr algn="r" fontAlgn="t" marL="0" marR="0" indent="0" lvl="0">
              <a:lnSpc>
                <a:spcPct val="100000"/>
              </a:lnSpc>
            </a:pPr>
            <a:r>
              <a:rPr lang="en-US" b="1" sz="6000" spc="0" u="none">
                <a:solidFill>
                  <a:srgbClr val="FFFF00">
                    <a:alpha val="100000"/>
                  </a:srgbClr>
                </a:solidFill>
                <a:latin typeface="Bree Serif"/>
              </a:rPr>
              <a:t><![CDATA[Comunhão]]></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Princípio e fim, caminho e verdade
És o pão que alimenta meu ser
Concedei-me Senhor a paz e a unidade
Alegria é em Ti viver
]]></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Vivas em mim Jesus
Habitas em meu coração
]]></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O pão e o vinho em corpo e sangue
Na consagração se transformam
Eucaristia nosso tesouro
Plenitude da vida Cristã
]]></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Por teu imenso amor
Na comunhão nos transforma
Em sacrário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G/D
Pai da castidade, que
viveu na santidade,
Lutou pra defender o Salvador,
Valei-me São José,
me defenda aí no céu,
Que vou lutando pra
seguir ao meu Senhor!]]></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Princípio e fim, caminho e verdade
És o pão que alimenta meu ser
Concedei-me Senhor a paz e a unidade
Alegria é em Ti viver
]]></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Vivas em mim Jesus
Habitas em meu coração
]]></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O pão e o vinho em corpo e sangue
Na consagração se transformam
Eucaristia nosso tesouro
Plenitude da vida Cristã
]]></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Por teu imenso amor
Na comunhão nos transforma
Em sacrário
]]></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438150" y="0"/>
          <a:ext cx="9582150" cy="5715000"/>
          <a:chOff x="-438150" y="0"/>
          <a:chExt cx="9582150" cy="5715000"/>
        </a:xfrm>
      </p:grpSpPr>
      <p:pic>
        <p:nvPicPr>
          <p:cNvPr id="1" name="backgroundImage" descr="Description of the drawing"/>
          <p:cNvPicPr>
            <a:picLocks noChangeAspect="1"/>
          </p:cNvPicPr>
          <p:nvPr/>
        </p:nvPicPr>
        <p:blipFill>
          <a:blip r:embed="rId2"/>
          <a:stretch>
            <a:fillRect/>
          </a:stretch>
        </p:blipFill>
        <p:spPr>
          <a:xfrm>
            <a:off x="-438150" y="0"/>
            <a:ext cx="10020300" cy="5715000"/>
          </a:xfrm>
          <a:prstGeom prst="rect">
            <a:avLst/>
          </a:prstGeom>
          <a:noFill/>
        </p:spPr>
      </p:pic>
      <p:sp>
        <p:nvSpPr>
          <p:cNvPr id="2" name=""/>
          <p:cNvSpPr txBox="1"/>
          <p:nvPr/>
        </p:nvSpPr>
        <p:spPr>
          <a:xfrm>
            <a:off x="1238250" y="381000"/>
            <a:ext cx="7620000" cy="3810000"/>
          </a:xfrm>
          <a:prstGeom prst="rect">
            <a:avLst/>
          </a:prstGeom>
          <a:noFill/>
          <a:effectLst>
            <a:outerShdw blurRad="57150" dist="95250" dir="2700000" algn="br" rotWithShape="0">
              <a:srgbClr val="000000">
                <a:alpha val="50000"/>
              </a:srgbClr>
            </a:outerShdw>
          </a:effectLst>
        </p:spPr>
        <p:txBody>
          <a:bodyPr anchor="t" rtlCol="0" bIns="45720" lIns="91440" rIns="91440" tIns="45720">
            <a:spAutoFit/>
          </a:bodyPr>
          <a:lstStyle/>
          <a:p>
            <a:pPr algn="r" fontAlgn="t" marL="0" marR="0" indent="0" lvl="0">
              <a:lnSpc>
                <a:spcPct val="100000"/>
              </a:lnSpc>
            </a:pPr>
            <a:r>
              <a:rPr lang="en-US" b="1" sz="6000" spc="0" u="none">
                <a:solidFill>
                  <a:srgbClr val="FFFF00">
                    <a:alpha val="100000"/>
                  </a:srgbClr>
                </a:solidFill>
                <a:latin typeface="Bree Serif"/>
              </a:rPr>
              <a:t><![CDATA[Ação de Graças]]></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E4
]]></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Vem, Senhor Jesus!
O coração já bate forte ao te ver
Sem a benção do Senhor
não sei viver
]]></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Vem Senhor Jesus!
Olhar o povo ao Teu
redor me faz lembrar
A multidão lá no
caminho a te esperar
Bm7
Vem ó Santo de Israel
E7(4)]]></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Passar também neste lugar
]]></a:t>
            </a: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É o rei! A nossa frente está!
É feliz quem o adorar
É Jesus, o nosso mestre e rei!
Bem aqui, tão perto
se deixa encontrar
D7M
Diante do rei dos reis
Todo joelho se dobrará]]></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09588" y="0"/>
          <a:ext cx="9653588" cy="5715000"/>
          <a:chOff x="-509588" y="0"/>
          <a:chExt cx="9653588" cy="5715000"/>
        </a:xfrm>
      </p:grpSpPr>
      <p:pic>
        <p:nvPicPr>
          <p:cNvPr id="1" name="backgroundImage" descr="Description of the drawing"/>
          <p:cNvPicPr>
            <a:picLocks noChangeAspect="1"/>
          </p:cNvPicPr>
          <p:nvPr/>
        </p:nvPicPr>
        <p:blipFill>
          <a:blip r:embed="rId2"/>
          <a:stretch>
            <a:fillRect/>
          </a:stretch>
        </p:blipFill>
        <p:spPr>
          <a:xfrm>
            <a:off x="-509588" y="0"/>
            <a:ext cx="10163175" cy="5715000"/>
          </a:xfrm>
          <a:prstGeom prst="rect">
            <a:avLst/>
          </a:prstGeom>
          <a:noFill/>
        </p:spPr>
      </p:pic>
      <p:sp>
        <p:nvSpPr>
          <p:cNvPr id="2" name=""/>
          <p:cNvSpPr txBox="1"/>
          <p:nvPr/>
        </p:nvSpPr>
        <p:spPr>
          <a:xfrm>
            <a:off x="1238250" y="381000"/>
            <a:ext cx="7620000" cy="3810000"/>
          </a:xfrm>
          <a:prstGeom prst="rect">
            <a:avLst/>
          </a:prstGeom>
          <a:noFill/>
          <a:effectLst>
            <a:outerShdw blurRad="57150" dist="95250" dir="2700000" algn="br" rotWithShape="0">
              <a:srgbClr val="000000">
                <a:alpha val="50000"/>
              </a:srgbClr>
            </a:outerShdw>
          </a:effectLst>
        </p:spPr>
        <p:txBody>
          <a:bodyPr anchor="t" rtlCol="0" bIns="45720" lIns="91440" rIns="91440" tIns="45720">
            <a:spAutoFit/>
          </a:bodyPr>
          <a:lstStyle/>
          <a:p>
            <a:pPr algn="r" fontAlgn="t" marL="0" marR="0" indent="0" lvl="0">
              <a:lnSpc>
                <a:spcPct val="100000"/>
              </a:lnSpc>
            </a:pPr>
            <a:r>
              <a:rPr lang="en-US" b="1" sz="6000" spc="0" u="none">
                <a:solidFill>
                  <a:srgbClr val="FFFF00">
                    <a:alpha val="100000"/>
                  </a:srgbClr>
                </a:solidFill>
                <a:latin typeface="Bree Serif"/>
              </a:rPr>
              <a:t><![CDATA[Perdão]]></a:t>
            </a: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Solo
]]></a:t>
            </a: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É o rei! A nossa frente está!
É feliz quem o adorar
É Jesus, o nosso mestre e rei!
Bem aqui, tão perto
se deixa encontrar
D7M
Diante do rei dos reis
Todo joelho se dobrará]]></a:t>
            </a: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D7M
Diante do rei dos reis
Todo joelho se dobrará
Bm7
Diante do rei dos reis
Todo joelho se dobrará
]]></a:t>
            </a: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438150" y="0"/>
          <a:ext cx="9582150" cy="5715000"/>
          <a:chOff x="-438150" y="0"/>
          <a:chExt cx="9582150" cy="5715000"/>
        </a:xfrm>
      </p:grpSpPr>
      <p:pic>
        <p:nvPicPr>
          <p:cNvPr id="1" name="backgroundImage" descr="Description of the drawing"/>
          <p:cNvPicPr>
            <a:picLocks noChangeAspect="1"/>
          </p:cNvPicPr>
          <p:nvPr/>
        </p:nvPicPr>
        <p:blipFill>
          <a:blip r:embed="rId2"/>
          <a:stretch>
            <a:fillRect/>
          </a:stretch>
        </p:blipFill>
        <p:spPr>
          <a:xfrm>
            <a:off x="-438150" y="0"/>
            <a:ext cx="10020300" cy="5715000"/>
          </a:xfrm>
          <a:prstGeom prst="rect">
            <a:avLst/>
          </a:prstGeom>
          <a:noFill/>
        </p:spPr>
      </p:pic>
      <p:sp>
        <p:nvSpPr>
          <p:cNvPr id="2" name=""/>
          <p:cNvSpPr txBox="1"/>
          <p:nvPr/>
        </p:nvSpPr>
        <p:spPr>
          <a:xfrm>
            <a:off x="1238250" y="381000"/>
            <a:ext cx="7620000" cy="3810000"/>
          </a:xfrm>
          <a:prstGeom prst="rect">
            <a:avLst/>
          </a:prstGeom>
          <a:noFill/>
          <a:effectLst>
            <a:outerShdw blurRad="57150" dist="95250" dir="2700000" algn="br" rotWithShape="0">
              <a:srgbClr val="000000">
                <a:alpha val="50000"/>
              </a:srgbClr>
            </a:outerShdw>
          </a:effectLst>
        </p:spPr>
        <p:txBody>
          <a:bodyPr anchor="t" rtlCol="0" bIns="45720" lIns="91440" rIns="91440" tIns="45720">
            <a:spAutoFit/>
          </a:bodyPr>
          <a:lstStyle/>
          <a:p>
            <a:pPr algn="r" fontAlgn="t" marL="0" marR="0" indent="0" lvl="0">
              <a:lnSpc>
                <a:spcPct val="100000"/>
              </a:lnSpc>
            </a:pPr>
            <a:r>
              <a:rPr lang="en-US" b="1" sz="6000" spc="0" u="none">
                <a:solidFill>
                  <a:srgbClr val="FFFF00">
                    <a:alpha val="100000"/>
                  </a:srgbClr>
                </a:solidFill>
                <a:latin typeface="Bree Serif"/>
              </a:rPr>
              <a:t><![CDATA[Ação de Graças]]></a:t>
            </a: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Eu vivo milagres todos os dias
Eu vivo promessas que
eu nem mais pedia
Eu vivo milagres todos os dias
Eu vivo promessas que
eu nem mais pedia
Enquanto eu te adoro
Você vai me curando]]></a:t>
            </a: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F#m
Enquanto eu te busco
Tua mão opera o que
eu não consigo fazer
E sem eu perceber vou
sendo Transformado
Vou sendo transformado
]]></a:t>
            </a: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Cura Jesus
Cura Jesus
Se o senhor quiser
Se o senhor quiser
Mas se não quiser
Ainda assim te adorarei
Adorarei
Adorarei]]></a:t>
            </a: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Adorarei
Adorarei
Adorarei
Adorarei
]]></a:t>
            </a: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438150" y="0"/>
          <a:ext cx="9582150" cy="5715000"/>
          <a:chOff x="-438150" y="0"/>
          <a:chExt cx="9582150" cy="5715000"/>
        </a:xfrm>
      </p:grpSpPr>
      <p:pic>
        <p:nvPicPr>
          <p:cNvPr id="1" name="backgroundImage" descr="Description of the drawing"/>
          <p:cNvPicPr>
            <a:picLocks noChangeAspect="1"/>
          </p:cNvPicPr>
          <p:nvPr/>
        </p:nvPicPr>
        <p:blipFill>
          <a:blip r:embed="rId2"/>
          <a:stretch>
            <a:fillRect/>
          </a:stretch>
        </p:blipFill>
        <p:spPr>
          <a:xfrm>
            <a:off x="-438150" y="0"/>
            <a:ext cx="10020300" cy="5715000"/>
          </a:xfrm>
          <a:prstGeom prst="rect">
            <a:avLst/>
          </a:prstGeom>
          <a:noFill/>
        </p:spPr>
      </p:pic>
      <p:sp>
        <p:nvSpPr>
          <p:cNvPr id="2" name=""/>
          <p:cNvSpPr txBox="1"/>
          <p:nvPr/>
        </p:nvSpPr>
        <p:spPr>
          <a:xfrm>
            <a:off x="1238250" y="381000"/>
            <a:ext cx="7620000" cy="3810000"/>
          </a:xfrm>
          <a:prstGeom prst="rect">
            <a:avLst/>
          </a:prstGeom>
          <a:noFill/>
          <a:effectLst>
            <a:outerShdw blurRad="57150" dist="95250" dir="2700000" algn="br" rotWithShape="0">
              <a:srgbClr val="000000">
                <a:alpha val="50000"/>
              </a:srgbClr>
            </a:outerShdw>
          </a:effectLst>
        </p:spPr>
        <p:txBody>
          <a:bodyPr anchor="t" rtlCol="0" bIns="45720" lIns="91440" rIns="91440" tIns="45720">
            <a:spAutoFit/>
          </a:bodyPr>
          <a:lstStyle/>
          <a:p>
            <a:pPr algn="r" fontAlgn="t" marL="0" marR="0" indent="0" lvl="0">
              <a:lnSpc>
                <a:spcPct val="100000"/>
              </a:lnSpc>
            </a:pPr>
            <a:r>
              <a:rPr lang="en-US" b="1" sz="6000" spc="0" u="none">
                <a:solidFill>
                  <a:srgbClr val="FFFF00">
                    <a:alpha val="100000"/>
                  </a:srgbClr>
                </a:solidFill>
                <a:latin typeface="Bree Serif"/>
              </a:rPr>
              <a:t><![CDATA[Ação de Graças]]></a:t>
            </a: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Quero estar em tua presença
Quero estar em tua presença Senhor
]]></a:t>
            </a:r>
          </a:p>
        </p:txBody>
      </p:sp>
    </p:spTree>
  </p:cSld>
  <p:clrMapOvr>
    <a:masterClrMapping/>
  </p:clrMapOvr>
</p:sld>
</file>

<file path=ppt/theme/theme1.xml><?xml version="1.0" encoding="utf-8"?>
<a:theme xmlns:a="http://schemas.openxmlformats.org/drawingml/2006/main" name="Theme10">
  <a:themeElements>
    <a:clrScheme name="Theme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10">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Slides>151</Slides>
  <ScaleCrop>false</ScaleCrop>
  <HeadingPairs>
    <vt:vector size="4" baseType="variant">
      <vt:variant>
        <vt:lpstr>Theme</vt:lpstr>
      </vt:variant>
      <vt:variant>
        <vt:i4>1</vt:i4>
      </vt:variant>
      <vt:variant>
        <vt:lpstr>Slide Titles</vt:lpstr>
      </vt:variant>
      <vt:variant>
        <vt:i4>1</vt:i4>
      </vt:variant>
    </vt:vector>
  </HeadingPairs>
  <TitlesOfParts>
    <vt:vector size="1" baseType="lpstr">
      <vt:lpstr>Office Theme</vt:lpstr>
    </vt:vector>
  </TitlesOfParts>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Unknown Creator</dc:creator>
  <cp:lastModifiedBy>Unknown Creator</cp:lastModifiedBy>
  <dcterms:created xsi:type="dcterms:W3CDTF">2026-06-11T20:09:13Z</dcterms:created>
  <dcterms:modified xsi:type="dcterms:W3CDTF">2026-06-11T20:09:13Z</dcterms:modified>
  <dc:title>Untitled Presentation</dc:title>
  <dc:description/>
  <dc:subject/>
  <cp:keywords/>
  <cp:category/>
</cp:coreProperties>
</file>

<file path=docProps/custom.xml><?xml version="1.0" encoding="utf-8"?>
<Properties xmlns="http://schemas.openxmlformats.org/officeDocument/2006/custom-properties" xmlns:vt="http://schemas.openxmlformats.org/officeDocument/2006/docPropsVTypes"/>
</file>