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Lst>
  <p:sldSz cx="9144000" cy="5715000" type="screen16x1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presProps" Target="presProps.xml"/>
  <Relationship Id="rId63" Type="http://schemas.openxmlformats.org/officeDocument/2006/relationships/viewProps" Target="viewProps.xml"/>
  <Relationship Id="rId6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7022631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03_leitura_2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jpg"/>
  <Relationship Id="rId3" Type="http://schemas.openxmlformats.org/officeDocument/2006/relationships/image" Target="../media/bottom17.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gloria18.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jpg"/>
  <Relationship Id="rId3" Type="http://schemas.openxmlformats.org/officeDocument/2006/relationships/image" Target="../media/bottom20.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jpg"/>
  <Relationship Id="rId3" Type="http://schemas.openxmlformats.org/officeDocument/2006/relationships/image" Target="../media/bottom22.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jpg"/>
  <Relationship Id="rId3" Type="http://schemas.openxmlformats.org/officeDocument/2006/relationships/image" Target="../media/bottom2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jpg"/>
  <Relationship Id="rId3" Type="http://schemas.openxmlformats.org/officeDocument/2006/relationships/image" Target="../media/bottom26.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jpg"/>
  <Relationship Id="rId3" Type="http://schemas.openxmlformats.org/officeDocument/2006/relationships/image" Target="../media/bottom28.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jpg"/>
  <Relationship Id="rId3" Type="http://schemas.openxmlformats.org/officeDocument/2006/relationships/image" Target="../media/bottom30.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1.jpg"/>
  <Relationship Id="rId3" Type="http://schemas.openxmlformats.org/officeDocument/2006/relationships/image" Target="../media/bottom32.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lamacao_ao_evangelho33.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inicial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4.jpg"/>
  <Relationship Id="rId3" Type="http://schemas.openxmlformats.org/officeDocument/2006/relationships/image" Target="../media/bottom35.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6.jpg"/>
  <Relationship Id="rId3" Type="http://schemas.openxmlformats.org/officeDocument/2006/relationships/image" Target="../media/bottom37.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8.jpg"/>
  <Relationship Id="rId3" Type="http://schemas.openxmlformats.org/officeDocument/2006/relationships/image" Target="../media/bottom39.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0.jpg"/>
  <Relationship Id="rId3" Type="http://schemas.openxmlformats.org/officeDocument/2006/relationships/image" Target="../media/bottom41.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2.jpg"/>
  <Relationship Id="rId3" Type="http://schemas.openxmlformats.org/officeDocument/2006/relationships/image" Target="../media/bottom43.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ofertorio44.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5.jpg"/>
  <Relationship Id="rId3" Type="http://schemas.openxmlformats.org/officeDocument/2006/relationships/image" Target="../media/bottom4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7.jpg"/>
  <Relationship Id="rId3" Type="http://schemas.openxmlformats.org/officeDocument/2006/relationships/image" Target="../media/bottom48.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9.jpg"/>
  <Relationship Id="rId3" Type="http://schemas.openxmlformats.org/officeDocument/2006/relationships/image" Target="../media/bottom50.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1.jpg"/>
  <Relationship Id="rId3" Type="http://schemas.openxmlformats.org/officeDocument/2006/relationships/image" Target="../media/bottom5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jpg"/>
  <Relationship Id="rId3" Type="http://schemas.openxmlformats.org/officeDocument/2006/relationships/image" Target="../media/bottom4.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ofertorio53.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4.jpg"/>
  <Relationship Id="rId3" Type="http://schemas.openxmlformats.org/officeDocument/2006/relationships/image" Target="../media/bottom55.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6.jpg"/>
  <Relationship Id="rId3" Type="http://schemas.openxmlformats.org/officeDocument/2006/relationships/image" Target="../media/bottom57.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8.jpg"/>
  <Relationship Id="rId3" Type="http://schemas.openxmlformats.org/officeDocument/2006/relationships/image" Target="../media/bottom59.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nto60.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1.jpg"/>
  <Relationship Id="rId3" Type="http://schemas.openxmlformats.org/officeDocument/2006/relationships/image" Target="../media/bottom62.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63.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4.jpg"/>
  <Relationship Id="rId3" Type="http://schemas.openxmlformats.org/officeDocument/2006/relationships/image" Target="../media/bottom65.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6.jpg"/>
  <Relationship Id="rId3" Type="http://schemas.openxmlformats.org/officeDocument/2006/relationships/image" Target="../media/bottom67.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8.jpg"/>
  <Relationship Id="rId3" Type="http://schemas.openxmlformats.org/officeDocument/2006/relationships/image" Target="../media/bottom69.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jpg"/>
  <Relationship Id="rId3" Type="http://schemas.openxmlformats.org/officeDocument/2006/relationships/image" Target="../media/bottom6.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0.jpg"/>
  <Relationship Id="rId3" Type="http://schemas.openxmlformats.org/officeDocument/2006/relationships/image" Target="../media/bottom71.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72.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3.jpg"/>
  <Relationship Id="rId3" Type="http://schemas.openxmlformats.org/officeDocument/2006/relationships/image" Target="../media/bottom74.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5.jpg"/>
  <Relationship Id="rId3" Type="http://schemas.openxmlformats.org/officeDocument/2006/relationships/image" Target="../media/bottom76.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7.jpg"/>
  <Relationship Id="rId3" Type="http://schemas.openxmlformats.org/officeDocument/2006/relationships/image" Target="../media/bottom78.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9.jpg"/>
  <Relationship Id="rId3" Type="http://schemas.openxmlformats.org/officeDocument/2006/relationships/image" Target="../media/bottom80.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1.jpg"/>
  <Relationship Id="rId3" Type="http://schemas.openxmlformats.org/officeDocument/2006/relationships/image" Target="../media/bottom82.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3.jpg"/>
  <Relationship Id="rId3" Type="http://schemas.openxmlformats.org/officeDocument/2006/relationships/image" Target="../media/bottom84.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5.jpg"/>
  <Relationship Id="rId3" Type="http://schemas.openxmlformats.org/officeDocument/2006/relationships/image" Target="../media/bottom86.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7.jpg"/>
  <Relationship Id="rId3" Type="http://schemas.openxmlformats.org/officeDocument/2006/relationships/image" Target="../media/bottom88.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jpg"/>
  <Relationship Id="rId3" Type="http://schemas.openxmlformats.org/officeDocument/2006/relationships/image" Target="../media/bottom8.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9.jpg"/>
  <Relationship Id="rId3" Type="http://schemas.openxmlformats.org/officeDocument/2006/relationships/image" Target="../media/bottom90.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1.jpg"/>
  <Relationship Id="rId3" Type="http://schemas.openxmlformats.org/officeDocument/2006/relationships/image" Target="../media/bottom92.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3.jpg"/>
  <Relationship Id="rId3" Type="http://schemas.openxmlformats.org/officeDocument/2006/relationships/image" Target="../media/bottom94.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final95.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6.jpg"/>
  <Relationship Id="rId3" Type="http://schemas.openxmlformats.org/officeDocument/2006/relationships/image" Target="../media/bottom97.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8.jpg"/>
  <Relationship Id="rId3" Type="http://schemas.openxmlformats.org/officeDocument/2006/relationships/image" Target="../media/bottom99.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0.jpg"/>
  <Relationship Id="rId3" Type="http://schemas.openxmlformats.org/officeDocument/2006/relationships/image" Target="../media/bottom101.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2.jpg"/>
  <Relationship Id="rId3" Type="http://schemas.openxmlformats.org/officeDocument/2006/relationships/image" Target="../media/bottom103.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4.jpg"/>
  <Relationship Id="rId3" Type="http://schemas.openxmlformats.org/officeDocument/2006/relationships/image" Target="../media/bottom105.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6.jpg"/>
  <Relationship Id="rId3" Type="http://schemas.openxmlformats.org/officeDocument/2006/relationships/image" Target="../media/bottom107.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jpg"/>
  <Relationship Id="rId3" Type="http://schemas.openxmlformats.org/officeDocument/2006/relationships/image" Target="../media/bottom10.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jpg"/>
  <Relationship Id="rId3" Type="http://schemas.openxmlformats.org/officeDocument/2006/relationships/image" Target="../media/bottom12.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jpg"/>
  <Relationship Id="rId3" Type="http://schemas.openxmlformats.org/officeDocument/2006/relationships/image" Target="../media/bottom14.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perdao15.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847725" y="-190500"/>
          <a:ext cx="9991725" cy="5905500"/>
          <a:chOff x="-847725" y="-190500"/>
          <a:chExt cx="9991725" cy="5905500"/>
        </a:xfrm>
      </p:grpSpPr>
      <p:pic>
        <p:nvPicPr>
          <p:cNvPr id="1" name="backgroundImage" descr="Description of the drawing"/>
          <p:cNvPicPr>
            <a:picLocks noChangeAspect="1"/>
          </p:cNvPicPr>
          <p:nvPr/>
        </p:nvPicPr>
        <p:blipFill>
          <a:blip r:embed="rId2"/>
          <a:stretch>
            <a:fillRect/>
          </a:stretch>
        </p:blipFill>
        <p:spPr>
          <a:xfrm>
            <a:off x="-847725" y="-190500"/>
            <a:ext cx="10839450" cy="6096000"/>
          </a:xfrm>
          <a:prstGeom prst="rect">
            <a:avLst/>
          </a:prstGeom>
          <a:noFill/>
        </p:spPr>
      </p:pic>
      <p:sp>
        <p:nvSpPr>
          <p:cNvPr id="2" name=""/>
          <p:cNvSpPr txBox="1"/>
          <p:nvPr/>
        </p:nvSpPr>
        <p:spPr>
          <a:xfrm>
            <a:off x="0" y="0"/>
            <a:ext cx="9144000" cy="5715000"/>
          </a:xfrm>
          <a:prstGeom prst="rect">
            <a:avLst/>
          </a:prstGeom>
          <a:noFill/>
          <a:effectLst>
            <a:outerShdw blurRad="57150" dist="95250" dir="2700000" algn="br" rotWithShape="0">
              <a:srgbClr val="000000">
                <a:alpha val="50000"/>
              </a:srgbClr>
            </a:outerShdw>
          </a:effectLst>
        </p:spPr>
        <p:txBody>
          <a:bodyPr anchor="ctr" rtlCol="0" bIns="45720" lIns="91440" rIns="91440" tIns="45720">
            <a:spAutoFit/>
          </a:bodyPr>
          <a:lstStyle/>
          <a:p>
            <a:pPr algn="ctr" fontAlgn="ctr" marL="0" marR="0" indent="0" lvl="0">
              <a:lnSpc>
                <a:spcPct val="100000"/>
              </a:lnSpc>
            </a:pPr>
            <a:r>
              <a:rPr lang="en-US" b="1" sz="6000" spc="0" u="none">
                <a:solidFill>
                  <a:srgbClr val="FFFFFF">
                    <a:alpha val="100000"/>
                  </a:srgbClr>
                </a:solidFill>
                <a:latin typeface="Calibri"/>
              </a:rPr>
              <a:t><![CDATA[Solenidade a Sao Jose - Bilingue Mass
18/03/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Kyrie Eleison, Kyrie
Eleison, Ky-ri-ie Ele-e-e-iso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Glór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oria, Gloria, in excelcis Deo
Glory to God in the highest,
and on earth peace
to people of good will.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We praise you, we bless you,
we adore you, we glorify you,
we give you thanks
for your great glor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Lord God, Heavenly King,
O God, almighty Father.
Senhor Jesus Cristo,
Filho Unigenito,
Senhor Deus, Cordeiro
de Deus, Filho de Deus Pai:
Vós que tirais o pecado
do mundo, tende piedade de nó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ós que tirais o pecado
do mundo, acolhei a nossa súplica;
Vós que estais à
direita do Pai, tende
piedade de nós.
For you alone are the Holy One;
you alone are the Lor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You alone are the Most
High, Jesus Chris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with the Holy Spiri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n the glory of God, the Father.
Ame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clamação ao Evangelh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Inici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AIN:
Praise to you, O Christ,
our Saviour, Word of
the Father, calling us to life;
Son of God who leads
us to freedom: glo-ry
to you, Lord Jesus Chris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 You are the Word
who calls us out of
darkness; you are the
Word who leads us into light;
you are the Word who
brings us through the
des - ert: glory to
you, Lord Jesus Chris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2. You are the one
whom prophets hoped and longed for;
you are the one who
speaks to us today;
you are the one who
leads us to our fut
- ure: glory to you,
Lord Jesus Chris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3. You are the Word
who calls us to be
servants; you are the
Word whose only law is love;
you are the Word made
flesh who lives among
us: glory to you, Lord Jesus Chris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4. You are the Word
who binds us and unites
us: you are the Word
who calls us to be one;
you are the Word who
teaches us forgiveness:
glory to you, Lord Jesus Chris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Ofertóri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não sou nada, e do pó nasci
Mas tu me amas e morreste por mim
Diante da cruz, só posso exclamar
Teu sou, teu sou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oma as minhas mãos, te peço
Toma meus lábios, te amo
Toma minha vida, ó pai teu sou
Teu sou, teu sou, teu sou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Quando de joelhos, te olho ó Jesus
Vejo tua grandeza e a minha pequenez
Que posso dar te eu, só meu ser
Teu sou, Teu sou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oma as minhas mãos, te peço
Toma meus braços, te amo
Toma minha vida, ó pai teu sou
Teu sou, teu sou, teu sou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sou fã de São
José, Pai adotivo de Jesus,
Que educou o Salvador,
Sou devoto de José! (2X)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Ofertóri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ake our bread,
We ask you take our hearts,
We love you, take our lives,
O Father, we are yours, we are your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Yours as we stand at
the table you set
Yours as we eat the
bread our hearts can't forget
We are the signs of
your life with us yet,
We are yours, we are your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Your holy people stand
washed in your blood,
Spirit-filled, yet
hungry, we await your food.
Poor though we are,
we have brought ourselves to you.
We are yours, we are your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nt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oly, holy, holy,Lord, God of Hosts,
heaven and earth are
full, are full of your glory.
Hosanna, Hosanna, Hosanna
in the highest.
Bendito é aquele que
vem em nome do Senhor
Hosana, Hosana, Hosana nas altura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read of Life, truth eternal
Broken now, to set us free
The risen Christ, his saving power
Is here in bread and wine for m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Lord, I know I am not
worthy to receive you
You speak the word and I am healed.
Here at your table, love’s mystery
One bread, one cup, one family.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Lord, by your cross
you reconciled us to the Father
We only have to believe.
Your sacrifice, our victory
Now by your blood we are redeem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D
Um homem forte, silencioso,
tão sensível, homem santo
Em sonho, um dia, Deus lhe revelou,
Seu plano de amor e
salvação, de um Deus,
Que se encarnou no
nosso meio, meu irmão!]]></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Lord, you gave your
people Manna in the desert.
Still you fulfil our every need.
Lord, when we hunger,
Lord when we thirst,
We come to you we came to you
We came to you and we receiv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tão simples, tão pequeno
Um carpinteiro e nada mais
Mas meu Deus olhou pra mim
E me escolheu pra ser
pai do filho Seu
Eu disse: eis-me aqui
Faça-se em mim o Teu querer
Sou teu José, simples José]]></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nada mais
Eu tão simple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tão simples, tão pequeno
Um carpinteiro e nada mais
Mas meu Deus olhou pra mim
E me escolheu pra ser
pai do filho Seu
E eu disse: eis-me aqui
Faça-se em mim
O Teu quere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u teu José, simples José
E nada mais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sou escravo
De Tua promessa
Feito pra amar
Até o fim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sou escravo
De Tua promessa
Eu sou feliz
Vivendo assim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tão simples, tão pequeno
Um carpinteiro e nada mai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sou escravo
De Tua promessa
Feito pra amar
Até o fim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D
E a partir daquele
dia, recebeu sua Maria,
E defendeu a salvação do mundo,
No silêncio, castidade,
e firmeza de sua fé!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sou escravo
De Tua promessa
E sou feliz, sou feliz
Vivendo assim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sou escravo
De Tua promessa
Feito pra amar
Até o fim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sou escravo
De Tua promessa
E sou feliz, sou feliz
Vivendo assim
Vivendo assim
Vivendo assim
Vivendo assim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Final]]></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sou fã de São
José, Pai adotivo de Jesus,
Que educou o Salvador,
Sou devoto de José! (2X)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D
Um homem forte, silencioso,
tão sensível, homem santo
Em sonho, um dia, Deus lhe revelou,
Seu plano de amor e
salvação, de um Deus,
Que se encarnou no
nosso meio, meu irmão!]]></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D
E a partir daquele
dia, recebeu sua Maria,
E defendeu a salvação do mundo,
No silêncio, castidade,
e firmeza de sua fé!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sou fã de São
José, Pai adotivo de Jesus,
Que educou o Salvador,
Sou devoto de José!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D
E na defesa da Família,
sua fé era provada,
Na luta do combate espiritual!
Rogava ao céu o protetor,
e os anjos respondiam,
O seu escudo era o Deus de sua fé!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D
Pai da castidade, que
viveu na santidade,
Lutou pra defender o Salvador,
Valei-me São José,
me defenda aí no céu,
Que vou lutando pra
seguir ao meu Senho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sou fã de São
José, Pai adotivo de Jesus,
Que educou o Salvador,
Sou devoto de José!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D
E na defesa da Família,
sua fé era provada,
Na luta do combate espiritual!
Rogava ao céu o protetor,
e os anjos respondiam,
O seu escudo era o Deus de sua fé!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D
Pai da castidade, que
viveu na santidade,
Lutou pra defender o Salvador,
Valei-me São José,
me defenda aí no céu,
Que vou lutando pra
seguir ao meu Senho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Perdão]]></a:t>
            </a:r>
          </a:p>
        </p:txBody>
      </p:sp>
    </p:spTree>
  </p:cSld>
  <p:clrMapOvr>
    <a:masterClrMapping/>
  </p:clrMapOvr>
</p:sld>
</file>

<file path=ppt/theme/theme1.xml><?xml version="1.0" encoding="utf-8"?>
<a:theme xmlns:a="http://schemas.openxmlformats.org/drawingml/2006/main" name="Theme34">
  <a:themeElements>
    <a:clrScheme name="Theme3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59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2026-06-11T20:33:59Z</dcterms:created>
  <dcterms:modified xsi:type="dcterms:W3CDTF">2026-06-11T20:33:59Z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