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5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o Domingo da Páscoa
29/04/20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Mas confiamos em Vossa
misericór dia,
nos arrependemos e nos entregamos
Ao Vosso Infinito Amor!
Mas confiamos em Vossa
misericór dia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rrependemos e nos entregamos
Ao Vosso Infinito Am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, tende piedade
de nós pois pecamos contra Vós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tende piedade
de nós, pois pecamos contra Vós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s confiamos em Vossa
misericór dia,
nos arrependemos e nos entregamos
Ao Vosso Infinito Amor!
Mas confiamos em Vossa
misericór dia,
nos arrependemos e nos entregamos
Ao Vosso Infinito Amor!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me ensinais vosso
caminho para a vida
Junto de Vós felicidade
sem limites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Guardai-me, ó Deus,
porque em vós me refugio!
Digo ao Senhor: 'Somente
vós sois meu Senhor:
nenhum bem eu posso
achar fora de vós!'
Ó Senhor, sois minha
herança e minha taça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u destino está seguro
em vossas mãos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u bendigo o Senhor,
que me aconselha,
e até de noite me
adverte o coração.
Tenho sempre o Senhor
ante meus olhos,
pois se o tenho a meu
lado não vacilo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Eis por que meu
coração está em festa,
minha alma rejubila de alegria,
e até meu corpo no
repouso está tranqüilo;
pois não haveis de
me deixar entregue à morte,
nem vosso amigo conhecer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corrupção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Vós me ensinais
vosso caminho para a vida;
junto a vós, felicidade
sem limites,
delícia eterna e alegria
Ao vosso lado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princípio era o
Verbo e o Verbo era Deus
Tudo foi feito por
Ele, Nele havia vi.....da
Era a luz dos homens
e nas trevas resplandeceu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Verbo Se fez carne
e habitou entre nós
E vimos Sua glória que não passa
E da Sua plenitude
recebemos graça sobre graça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
luia! Aleluia! A...le...lu...u...ia!
luia! Aleluia! A...le...lu...u...ia!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procissão vão o pão e o vinho
Acompanhados de nossa devoção
Pois simbolizam aquilo
que ofertamos:
Nossa vida e o nosso coração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nossa Igreja que é mãe deseja
que a consciência
do gesto de ofertar
Se atualize durante toda a vida
como o Cristo se imola sobre o altar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caristia é sacrifício
aquele mesmo que Cristo ofereceu
O mundo e homem serão reconduzidos
para a nova aliança com seu Deus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Pão e o vinho serão em breve
O corpo e o sangue
do Cristo Salvador
Tal alimento nos une num só corpo
Para a glória de Deus em seu louvor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 celebrar nossa páscoa
e ao vos trazer nossa oferta
Fazei de nós, ó Deus
de amor, imitadores do Redent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ntes da morte e ressurreição
de Jesus, Ele, na Ceia,
quis se entregar: deu-se
em comida e bebida pra nos salvar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E quando amanhecer,
o dia eterno, a plena
visão, ressurgiremos por crer,
nesta vida escondida no pão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ra lembrarmos a morte,
a cruz do Senhor, nós
repetimos, como Ele fez:
gestos, palavras, até
que volte outra vez.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banquete alimenta
o amor dos irmãos,
e nos prepara a glória
do céu: Ele é
a força na caminhada pra Deus.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Pão vivo mandado
a nós por Deus Pai!
Quem o recebe, não morrerá: no
último dia vai ressurgir, viverá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isto está vivo,
ressuscitou para nós!
Esta verdade vai anunciar,
a toda terra,
com alegria a cantar.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dia surgiu e o
povo que andava nas trevas viu
uma intensa luz, teu
clarão. Tua glória a resplandecer.
Novo povo a trilhar
um caminho aberto por Tuas mãos
obra nova enfim já
podemos ver, Nova Criação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os nós este povo
alcançado por Tua luz,
fruto da Tua obra na Cruz.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O Senhor nosso Deus
que merece o louvor,
todo nosso amor.
É o Rei que venceu,
ao Cordeiro, a Vitória,
ao Poder, Honra e Glória.
Ressuscitou!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ssuscitou!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só povo, um só
corpo, um só canto pra Teu louvor.
Tua Igreja, tua esposa
celebra o Teu amor.
Soberano, Majestoso,
Glorioso, Ven-ce-dor.
Todos juntos, povo em festa,
num banquete que não findará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indará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nosso Deus
que merece o louvor,
todo nosso amor.
É o Rei que venceu,
ao Cordeiro, a Vitória,
ao Poder, Honra e Glória.
Ressuscitou!
Ressuscitou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2026-08-04T03:12:05Z</dcterms:created>
  <dcterms:modified xsi:type="dcterms:W3CDTF">2026-08-04T03:12:05Z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