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3o Domingo do Tempo Comum
28/06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F, Dm7, Bb, F, Dm7, Bb, C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tendei-me, ó Senhor,
pelo vosso imenso amor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r vossa causa
é que sofri tantos insultos,
e o meu rosto se cobriu
de confusão;
eu me tornei como um
estranho a meus irmãos,
como estrangeiro para
os filhos de minha mã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meu zelo e meu
amor por vossa casa
me devoram como fogo abrasado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isso elevo para
vós minha oração,
neste tempo favorável, Senhor Deus!
Respondei-me pelo vosso imenso amor,
pela vossa salvação
que nunca falha!
Senhor, ouvi-me pois
suave é vossa graça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de os olhos sobre
mim com grande amor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Humildes, vede isto
e alegrai-vos:
o vosso coração reviverá,
se procurardes o Senhor
continuamente!
Pois nosso Deus atende
à prece dos seus pobres,
e não despreza o clamor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seus cativos.
Que céus e terra glorifiquem
o Senhor
com o mar e todo ser que neles vive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cada passo, em cada prece
No menor gesto lá estarás
No meu silêncio, no meu falar
Mãe, vem comigo sempre estar
Nas minhas dores e alegrias
Todo momento, lá estarás
No pensamento, no meu olhar
Mãe vem comigo sempre estar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
Guarda no céu o meu lugar (2x)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C#m
Sou todo teu
Guarda no céu o meu lugar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 minha mãe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2026-08-02T21:13:08Z</dcterms:created>
  <dcterms:modified xsi:type="dcterms:W3CDTF">2026-08-02T21:13:08Z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