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1o Domingo da Páscoa
18/06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bei que o Senhor, só Ele, é Deus
Nós somos Seu povo e Seu rebanho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clamai o Senhor,
ó terra inteira,
servi ao Senhor com alegria,
ide a ele cantando jubilosos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Sabei que o Senhor,
só ele, é Deus,
ele mesmo nos fez, e somos seus,
nós somos seu povo e seu rebanho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im, é bom o Senhor
e nosso Deus,
sua bondade perdura para sempre,
seu amor é fiel eternamente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grãos que formam
a espiga se unem pra serem pão.
Os homens que são
Igreja se unem pela obl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o altar Senhor
entendo minha vocação
devo sacrificar a vida
por meu irmã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grão caído na terra
só vive se vai morrer.
É dando que se recebe
morrendo se vai vive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vinho e o pão ofertamos
são nossas respostas de amor
Pedimos humildemente
aceita-nos ó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ucos os operários,
poucos trabalhadores
E a fome do povo aumenta
mais e mais.
És o Senhor da messe,
Ouve esta nossa prece,
Põe sangue novo nas
veias da tua Igrej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ta pão porque falta trigo.
Falta trigo porque não semeiam
E faltam semeadores
porque ninguém foi lá fora chamar.
Falta fé porque não se ouve.
Não se ouve porque não se fala
E falta esse jeito
novo de levar luz e de profetiza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ão:
Falta gente pra ir ao povo
Descobrir porque o povo se cala.
Pastores e animadores
Pra incentivar o teu povo a falar.
Falta luz porque não se acende
Não se acende porque faltam sonhos
Falta esse jeito nov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levar luz e falar de Jesus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 mãe pura eterna
Mãe de Nazaré
ES mãe de cristo e pela graça
Mãe de todos nós
Nossa senhora ó mãe peregrina
Não me abandonara
Levada em nossas mãos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é Refrão:
Tão simples menina
Foi escolhida pra nos media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Mãe de Nazaré puro
amor de mãe que aumentou nossa fé
De carinho e proteção
chave do meu coração
chave do meu coraçã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2026-08-02T21:13:04Z</dcterms:created>
  <dcterms:modified xsi:type="dcterms:W3CDTF">2026-08-02T21:13:04Z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