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7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4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59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6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7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ntíssima Trindade
15/06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Senhor nosso Deus, como é grande
Vosso nome por todo o universo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Contemplando estes
céus que plasmastes
e formastes com dedos de artista;
vendo a lua e estrelas brilhantes,
perguntamos: 'Senhor,
que é o homem,
para dele assim vos lembrardes
e o tratardes com tanto carinho?'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uco abaixo de Deus o fizestes,
coroando-o de glória e esplendor;
vós lhe destes poder sobre tudo,
vossas obras aos pés lhe puseste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as ovelhas, os bois, os rebanhos,
todo o gado e as feras da mata;
passarinhos e peixes dos mares,
todo ser que se move nas água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ivres podemos ser
Para ofertar, partilhar a vida
Gratos devemos ser
E o Reino de Deus antecipar aqui
Com nossos dons, nosso suor
Se houver amor, tudo
se transformará
Vinho e pão, frutos da fé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rça, união, colheremos
neste alt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..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poder estar aqui
Amando, adorando e exaltando
A santíssima trindade que estará
Aqui para fazer santo o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odemos ser
Para entender o valor do outro
Simples de coração
Singela missão que
Deus nos dá aqui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minhando na praia
deserta, me vi a pensar
No mistério da Trindade Santa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nome do pai, em nome do filho
Em nome do espírito santo! amém
Louvemos e adoremos
ao nosso Deus trino
Em nome do pai, em nome do filho
Em nome do espírito santo! amém
Podes entrar senhor neste lug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ao longe um
menino tentava com uma concha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locar o mar num buraquinho
na areia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go me aproximei dizendo a ele
F#m
Que era um trabalho em vão
Qual surpresa, era
um anjo! Que me olhou
e então me disse
&#34;É mais fácil
pôr o mar aqui, que compreenderes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minhando na praia
deserta, me vi a pensar
No mistério da Trindade Santa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Rei, o
Senhor é meu Pastor e Rei
O Senhor é Rei, o
Senhor é meu Pastor e Rei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está no céu
O Senhor está no mar
Na extensão do infinito
O Senhor está no céu
O Senhor está no mar
Na extensão do infinito...onde
ele está?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 no céu, está
no mar, na extensão do infinito
Está no céu, está
no mar, na extensão do infinit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u vacilar
Eu não temerei
Pois o Senhor está comigo
Quando eu vacilar
Eu não temerei
Pois o Senhor está comig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2026-08-04T08:15:44Z</dcterms:created>
  <dcterms:modified xsi:type="dcterms:W3CDTF">2026-08-04T08:15:44Z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