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presProps" Target="presProps.xml"/>
  <Relationship Id="rId57" Type="http://schemas.openxmlformats.org/officeDocument/2006/relationships/viewProps" Target="viewProps.xml"/>
  <Relationship Id="rId5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0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9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6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2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85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3o Domingo comum
08/09/2018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Cristo tem piedade
cristo tem piedade
de nós compadece-te
cristo tem piedade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, ó minha alma ao Senhor.
Bendirei ao Senhor toda a vida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fiel para sempre,
faz justiça aos que são oprimidos;
ele dá alimento aos famintos,
é o Senhor quem liberta os cativos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 Senhor abre os olhos aos cegos,
o Senhor faz erguer-se o caído,
o Senhor ama aquele que é justo,
é o Senhor quem protege
o estrangeiro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Ele ampara a viúva e o órfão,
mas confunde os caminhos dos maus.
O Senhor reinará para sempre!
Ó Sião, o teu Deus reinará.
para sempre e por todos os séculos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---le-lui-a!
Aleluia, a---le-lui-a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ostrai-nos, ó Senhor,
Vossa bondade
e a Vossa salvação nos concedei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---le-lui-a!
Aleluia, a---le-lui-a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para amar
Pra perdoar e sentir
Para chorar e sorrir
Ao me criar Tu me deste
Um coração pra sonhar
Inquieto e sempre a bater
Ansioso por entender
As coisas que Tu dissest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subir a Deus
em louvor e adoração
Como os filhos de Deus
subiam ao Monte de Sião
E com alegria cantar
e expressar nosso louvor
Com júbilo celebrar
o nome santo do Senhor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que eu venho te dar
Eis o que eu ponho no altar
Toma Senhor que ele é teu
Meu coração não é meu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que o meu coração
Seja tão cheio de paz
Que não se sinta capaz
De sentir ódio ou rancor
Quero que a minha oração
Possa me amadurecer
Leve-me a compreender
As consequências do amor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céus e a terra
proclamam a Vossa glória!
Hosana nas alturas,
hosana nas alturas!
Os céus e a terra
proclamam a Vossa glória!
Hosana nas alturas,
hosana nas alturas!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,
Hosana nas alturas,
hosana nas alturas!
Bendito o que vem em nome do Senhor,
Hosana nas alturas,
hosana nas alturas!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li contemplar Sua glória divina
Vinde, vamos louvar
ao Deus das maravilhas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esus, deste ao mudo
voz e ao cego a visão
Todo pecado Tu curaste com perdão
Peço que toques no
meu pobre coração
Jesus, estou tão fraco
e preciso te dizer
Sei que o amor que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s por mim faz reviver
Olhe a minha vida,
vem me curar, eu quero cre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tão cura-me, Senhor Jesus,
Eu reconheço, só Tu podes me valer
Se Tua mão hoje me
tocar, vou me levantar
e voltar a viver
Então cura-me, Senhor Jesus,
Tu és a fonte que
eu preciso sim berber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#m6
Uma vida nova vai chegar
Meu coração vai acreditar
Eu quero amar e Tua cura merecer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esus, a Tua cruz parece
ter tanto amargor
Mas sei que nela Tu
morreste por amor
Para salvar-me e curar a minha dor.
Jesus, cuida de mim
fazendo o que o Pai bem quer
Mas se estou frac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umenta agora a minha fé
Vem me curar, Senhor
Jesus de Nazaré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nda teus anjos, sobre nós
E abençoa todos que esperam em vós
Manda teus anjos, pra nos ensinar
A te louvar, e glorificar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-------------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via também teu Espírito
de paz e amor
O meu coração tem
sede,do meu Criador
Envia Senhor os teus
anjos, pra nos resgatar
Pra nos proteger de
todo mau, para nos guiar, Senhor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acordo olho
o céu e canto o meu louvor
De todas as manhãs,
tu és o meu Senhor
Levantai-nos ó meu
Deus e estende tuas mãos
Tu és o meu refúgio,
nas minhas opressões Senhor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nfio em vós,revele
tua face para nós
Levanta-te, e põe
o teu escudo sobre nós
Manda Teus Anjos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nda teus anjos, sobre nós
E abençoa todos que esperam em vós
Manda teus anjos, pra nos ensinar
A te louvar, e glorificar
A te louvar, e glorificar
A te louvar, e te amar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s te damos, Senhor!
Deus Forte e Poderoso, maravilhoso.
Glória, glórias te damos, Senhor!
O domínio e a majestade,
por toda eternidade.
--------------------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DUÇÃO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nidos no mesmo louvor
a uma só voz, a um só Senhor.
Veremos muralhas caírem
diante do Seu grande esplendor.
E com alegria cantar
e expressar nosso louvor
Com júbilo celebrar
o nome santo do Senho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li contemplar Sua glória divina
Vinde, vamos louvar
ao Deus das maravilhas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2026-06-11T20:12:33Z</dcterms:created>
  <dcterms:modified xsi:type="dcterms:W3CDTF">2026-06-11T20:12:33Z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