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 id="374" r:id="rId121"/>
    <p:sldId id="375" r:id="rId122"/>
    <p:sldId id="376" r:id="rId123"/>
    <p:sldId id="377" r:id="rId124"/>
    <p:sldId id="378" r:id="rId125"/>
    <p:sldId id="379" r:id="rId126"/>
    <p:sldId id="380" r:id="rId127"/>
    <p:sldId id="381" r:id="rId128"/>
    <p:sldId id="382" r:id="rId129"/>
    <p:sldId id="383" r:id="rId130"/>
    <p:sldId id="384" r:id="rId131"/>
    <p:sldId id="385" r:id="rId132"/>
    <p:sldId id="386" r:id="rId133"/>
    <p:sldId id="387" r:id="rId134"/>
    <p:sldId id="388" r:id="rId135"/>
    <p:sldId id="389" r:id="rId136"/>
    <p:sldId id="390" r:id="rId137"/>
    <p:sldId id="391" r:id="rId138"/>
    <p:sldId id="392" r:id="rId139"/>
    <p:sldId id="393" r:id="rId140"/>
    <p:sldId id="394" r:id="rId141"/>
    <p:sldId id="395" r:id="rId142"/>
    <p:sldId id="396" r:id="rId143"/>
    <p:sldId id="397" r:id="rId144"/>
    <p:sldId id="398" r:id="rId145"/>
    <p:sldId id="399" r:id="rId146"/>
    <p:sldId id="400" r:id="rId147"/>
    <p:sldId id="401" r:id="rId148"/>
    <p:sldId id="402" r:id="rId149"/>
    <p:sldId id="403" r:id="rId150"/>
    <p:sldId id="404" r:id="rId151"/>
    <p:sldId id="405" r:id="rId152"/>
    <p:sldId id="406" r:id="rId153"/>
    <p:sldId id="407" r:id="rId154"/>
    <p:sldId id="408" r:id="rId155"/>
    <p:sldId id="409" r:id="rId156"/>
    <p:sldId id="410" r:id="rId157"/>
    <p:sldId id="411" r:id="rId158"/>
    <p:sldId id="412" r:id="rId159"/>
    <p:sldId id="413" r:id="rId160"/>
    <p:sldId id="414" r:id="rId161"/>
    <p:sldId id="415" r:id="rId162"/>
    <p:sldId id="416" r:id="rId163"/>
    <p:sldId id="417" r:id="rId164"/>
    <p:sldId id="418" r:id="rId165"/>
    <p:sldId id="419" r:id="rId166"/>
    <p:sldId id="420" r:id="rId167"/>
    <p:sldId id="421" r:id="rId168"/>
    <p:sldId id="422" r:id="rId169"/>
    <p:sldId id="423" r:id="rId170"/>
    <p:sldId id="424" r:id="rId171"/>
    <p:sldId id="425" r:id="rId172"/>
    <p:sldId id="426" r:id="rId173"/>
    <p:sldId id="427" r:id="rId174"/>
    <p:sldId id="428" r:id="rId175"/>
    <p:sldId id="429" r:id="rId176"/>
    <p:sldId id="430" r:id="rId177"/>
    <p:sldId id="431" r:id="rId178"/>
    <p:sldId id="432" r:id="rId179"/>
    <p:sldId id="433" r:id="rId180"/>
    <p:sldId id="434" r:id="rId181"/>
    <p:sldId id="435" r:id="rId182"/>
    <p:sldId id="436" r:id="rId183"/>
    <p:sldId id="437" r:id="rId184"/>
    <p:sldId id="438" r:id="rId185"/>
    <p:sldId id="439" r:id="rId186"/>
    <p:sldId id="440" r:id="rId187"/>
    <p:sldId id="441" r:id="rId188"/>
    <p:sldId id="442" r:id="rId189"/>
    <p:sldId id="443" r:id="rId190"/>
    <p:sldId id="444" r:id="rId191"/>
    <p:sldId id="445" r:id="rId192"/>
    <p:sldId id="446" r:id="rId193"/>
    <p:sldId id="447" r:id="rId194"/>
    <p:sldId id="448" r:id="rId195"/>
    <p:sldId id="449" r:id="rId196"/>
    <p:sldId id="450" r:id="rId197"/>
    <p:sldId id="451" r:id="rId198"/>
    <p:sldId id="452" r:id="rId199"/>
    <p:sldId id="453" r:id="rId200"/>
    <p:sldId id="454" r:id="rId201"/>
    <p:sldId id="455" r:id="rId202"/>
    <p:sldId id="456" r:id="rId203"/>
    <p:sldId id="457" r:id="rId204"/>
    <p:sldId id="458" r:id="rId205"/>
    <p:sldId id="459" r:id="rId206"/>
    <p:sldId id="460" r:id="rId207"/>
    <p:sldId id="461" r:id="rId208"/>
    <p:sldId id="462" r:id="rId209"/>
    <p:sldId id="463" r:id="rId210"/>
    <p:sldId id="464" r:id="rId211"/>
    <p:sldId id="465" r:id="rId212"/>
    <p:sldId id="466" r:id="rId213"/>
    <p:sldId id="467" r:id="rId214"/>
    <p:sldId id="468" r:id="rId215"/>
    <p:sldId id="469" r:id="rId216"/>
    <p:sldId id="470" r:id="rId217"/>
    <p:sldId id="471" r:id="rId218"/>
    <p:sldId id="472" r:id="rId219"/>
    <p:sldId id="473" r:id="rId220"/>
    <p:sldId id="474" r:id="rId221"/>
    <p:sldId id="475" r:id="rId222"/>
    <p:sldId id="476" r:id="rId223"/>
    <p:sldId id="477" r:id="rId224"/>
    <p:sldId id="478" r:id="rId225"/>
    <p:sldId id="479" r:id="rId226"/>
    <p:sldId id="480" r:id="rId227"/>
    <p:sldId id="481" r:id="rId228"/>
    <p:sldId id="482" r:id="rId229"/>
    <p:sldId id="483" r:id="rId230"/>
    <p:sldId id="484" r:id="rId231"/>
    <p:sldId id="485" r:id="rId232"/>
    <p:sldId id="486" r:id="rId233"/>
    <p:sldId id="487" r:id="rId234"/>
    <p:sldId id="488" r:id="rId235"/>
    <p:sldId id="489" r:id="rId236"/>
    <p:sldId id="490" r:id="rId237"/>
    <p:sldId id="491" r:id="rId238"/>
    <p:sldId id="492" r:id="rId239"/>
    <p:sldId id="493" r:id="rId240"/>
    <p:sldId id="494" r:id="rId241"/>
    <p:sldId id="495" r:id="rId242"/>
    <p:sldId id="496" r:id="rId243"/>
    <p:sldId id="497" r:id="rId244"/>
    <p:sldId id="498" r:id="rId245"/>
    <p:sldId id="499" r:id="rId246"/>
    <p:sldId id="500" r:id="rId247"/>
    <p:sldId id="501" r:id="rId248"/>
    <p:sldId id="502" r:id="rId249"/>
    <p:sldId id="503" r:id="rId250"/>
    <p:sldId id="504" r:id="rId251"/>
    <p:sldId id="505" r:id="rId252"/>
    <p:sldId id="506" r:id="rId253"/>
    <p:sldId id="507" r:id="rId254"/>
    <p:sldId id="508" r:id="rId255"/>
    <p:sldId id="509" r:id="rId256"/>
    <p:sldId id="510" r:id="rId257"/>
    <p:sldId id="511" r:id="rId258"/>
    <p:sldId id="512" r:id="rId259"/>
    <p:sldId id="513" r:id="rId260"/>
    <p:sldId id="514" r:id="rId261"/>
    <p:sldId id="515" r:id="rId262"/>
    <p:sldId id="516" r:id="rId263"/>
    <p:sldId id="517" r:id="rId264"/>
    <p:sldId id="518" r:id="rId265"/>
    <p:sldId id="519" r:id="rId266"/>
    <p:sldId id="520" r:id="rId267"/>
    <p:sldId id="521" r:id="rId268"/>
    <p:sldId id="522" r:id="rId269"/>
    <p:sldId id="523" r:id="rId270"/>
    <p:sldId id="524" r:id="rId271"/>
    <p:sldId id="525" r:id="rId272"/>
    <p:sldId id="526" r:id="rId273"/>
    <p:sldId id="527" r:id="rId274"/>
    <p:sldId id="528" r:id="rId275"/>
    <p:sldId id="529" r:id="rId276"/>
    <p:sldId id="530" r:id="rId277"/>
    <p:sldId id="531" r:id="rId278"/>
    <p:sldId id="532" r:id="rId279"/>
    <p:sldId id="533" r:id="rId280"/>
    <p:sldId id="534" r:id="rId281"/>
    <p:sldId id="535" r:id="rId282"/>
    <p:sldId id="536" r:id="rId283"/>
    <p:sldId id="537" r:id="rId284"/>
    <p:sldId id="538" r:id="rId285"/>
    <p:sldId id="539" r:id="rId286"/>
    <p:sldId id="540" r:id="rId287"/>
    <p:sldId id="541" r:id="rId288"/>
    <p:sldId id="542" r:id="rId289"/>
    <p:sldId id="543" r:id="rId290"/>
    <p:sldId id="544" r:id="rId291"/>
    <p:sldId id="545" r:id="rId292"/>
    <p:sldId id="546" r:id="rId293"/>
    <p:sldId id="547" r:id="rId294"/>
    <p:sldId id="548" r:id="rId295"/>
    <p:sldId id="549" r:id="rId296"/>
    <p:sldId id="550" r:id="rId297"/>
    <p:sldId id="551" r:id="rId298"/>
    <p:sldId id="552" r:id="rId299"/>
    <p:sldId id="553" r:id="rId300"/>
    <p:sldId id="554" r:id="rId301"/>
    <p:sldId id="555" r:id="rId302"/>
    <p:sldId id="556" r:id="rId303"/>
    <p:sldId id="557" r:id="rId304"/>
    <p:sldId id="558" r:id="rId305"/>
    <p:sldId id="559" r:id="rId306"/>
    <p:sldId id="560" r:id="rId307"/>
    <p:sldId id="561" r:id="rId308"/>
    <p:sldId id="562" r:id="rId309"/>
    <p:sldId id="563" r:id="rId310"/>
    <p:sldId id="564" r:id="rId311"/>
    <p:sldId id="565" r:id="rId312"/>
    <p:sldId id="566" r:id="rId313"/>
    <p:sldId id="567" r:id="rId314"/>
    <p:sldId id="568" r:id="rId315"/>
    <p:sldId id="569" r:id="rId316"/>
    <p:sldId id="570" r:id="rId317"/>
    <p:sldId id="571" r:id="rId318"/>
    <p:sldId id="572" r:id="rId319"/>
    <p:sldId id="573" r:id="rId320"/>
    <p:sldId id="574" r:id="rId321"/>
    <p:sldId id="575" r:id="rId322"/>
    <p:sldId id="576" r:id="rId323"/>
    <p:sldId id="577" r:id="rId324"/>
    <p:sldId id="578" r:id="rId325"/>
    <p:sldId id="579" r:id="rId326"/>
    <p:sldId id="580" r:id="rId327"/>
    <p:sldId id="581" r:id="rId328"/>
    <p:sldId id="582" r:id="rId329"/>
    <p:sldId id="583" r:id="rId330"/>
    <p:sldId id="584" r:id="rId331"/>
    <p:sldId id="585" r:id="rId332"/>
    <p:sldId id="586" r:id="rId333"/>
    <p:sldId id="587" r:id="rId334"/>
    <p:sldId id="588" r:id="rId335"/>
    <p:sldId id="589" r:id="rId336"/>
    <p:sldId id="590" r:id="rId337"/>
    <p:sldId id="591" r:id="rId338"/>
    <p:sldId id="592" r:id="rId339"/>
    <p:sldId id="593" r:id="rId340"/>
    <p:sldId id="594" r:id="rId341"/>
    <p:sldId id="595" r:id="rId342"/>
    <p:sldId id="596" r:id="rId343"/>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slide" Target="slides/slide109.xml"/>
  <Relationship Id="rId112" Type="http://schemas.openxmlformats.org/officeDocument/2006/relationships/slide" Target="slides/slide110.xml"/>
  <Relationship Id="rId113" Type="http://schemas.openxmlformats.org/officeDocument/2006/relationships/slide" Target="slides/slide111.xml"/>
  <Relationship Id="rId114" Type="http://schemas.openxmlformats.org/officeDocument/2006/relationships/slide" Target="slides/slide112.xml"/>
  <Relationship Id="rId115" Type="http://schemas.openxmlformats.org/officeDocument/2006/relationships/slide" Target="slides/slide113.xml"/>
  <Relationship Id="rId116" Type="http://schemas.openxmlformats.org/officeDocument/2006/relationships/slide" Target="slides/slide114.xml"/>
  <Relationship Id="rId117" Type="http://schemas.openxmlformats.org/officeDocument/2006/relationships/slide" Target="slides/slide115.xml"/>
  <Relationship Id="rId118" Type="http://schemas.openxmlformats.org/officeDocument/2006/relationships/slide" Target="slides/slide116.xml"/>
  <Relationship Id="rId119" Type="http://schemas.openxmlformats.org/officeDocument/2006/relationships/slide" Target="slides/slide117.xml"/>
  <Relationship Id="rId120" Type="http://schemas.openxmlformats.org/officeDocument/2006/relationships/slide" Target="slides/slide118.xml"/>
  <Relationship Id="rId121" Type="http://schemas.openxmlformats.org/officeDocument/2006/relationships/slide" Target="slides/slide119.xml"/>
  <Relationship Id="rId122" Type="http://schemas.openxmlformats.org/officeDocument/2006/relationships/slide" Target="slides/slide120.xml"/>
  <Relationship Id="rId123" Type="http://schemas.openxmlformats.org/officeDocument/2006/relationships/slide" Target="slides/slide121.xml"/>
  <Relationship Id="rId124" Type="http://schemas.openxmlformats.org/officeDocument/2006/relationships/slide" Target="slides/slide122.xml"/>
  <Relationship Id="rId125" Type="http://schemas.openxmlformats.org/officeDocument/2006/relationships/slide" Target="slides/slide123.xml"/>
  <Relationship Id="rId126" Type="http://schemas.openxmlformats.org/officeDocument/2006/relationships/slide" Target="slides/slide124.xml"/>
  <Relationship Id="rId127" Type="http://schemas.openxmlformats.org/officeDocument/2006/relationships/slide" Target="slides/slide125.xml"/>
  <Relationship Id="rId128" Type="http://schemas.openxmlformats.org/officeDocument/2006/relationships/slide" Target="slides/slide126.xml"/>
  <Relationship Id="rId129" Type="http://schemas.openxmlformats.org/officeDocument/2006/relationships/slide" Target="slides/slide127.xml"/>
  <Relationship Id="rId130" Type="http://schemas.openxmlformats.org/officeDocument/2006/relationships/slide" Target="slides/slide128.xml"/>
  <Relationship Id="rId131" Type="http://schemas.openxmlformats.org/officeDocument/2006/relationships/slide" Target="slides/slide129.xml"/>
  <Relationship Id="rId132" Type="http://schemas.openxmlformats.org/officeDocument/2006/relationships/slide" Target="slides/slide130.xml"/>
  <Relationship Id="rId133" Type="http://schemas.openxmlformats.org/officeDocument/2006/relationships/slide" Target="slides/slide131.xml"/>
  <Relationship Id="rId134" Type="http://schemas.openxmlformats.org/officeDocument/2006/relationships/slide" Target="slides/slide132.xml"/>
  <Relationship Id="rId135" Type="http://schemas.openxmlformats.org/officeDocument/2006/relationships/slide" Target="slides/slide133.xml"/>
  <Relationship Id="rId136" Type="http://schemas.openxmlformats.org/officeDocument/2006/relationships/slide" Target="slides/slide134.xml"/>
  <Relationship Id="rId137" Type="http://schemas.openxmlformats.org/officeDocument/2006/relationships/slide" Target="slides/slide135.xml"/>
  <Relationship Id="rId138" Type="http://schemas.openxmlformats.org/officeDocument/2006/relationships/slide" Target="slides/slide136.xml"/>
  <Relationship Id="rId139" Type="http://schemas.openxmlformats.org/officeDocument/2006/relationships/slide" Target="slides/slide137.xml"/>
  <Relationship Id="rId140" Type="http://schemas.openxmlformats.org/officeDocument/2006/relationships/slide" Target="slides/slide138.xml"/>
  <Relationship Id="rId141" Type="http://schemas.openxmlformats.org/officeDocument/2006/relationships/slide" Target="slides/slide139.xml"/>
  <Relationship Id="rId142" Type="http://schemas.openxmlformats.org/officeDocument/2006/relationships/slide" Target="slides/slide140.xml"/>
  <Relationship Id="rId143" Type="http://schemas.openxmlformats.org/officeDocument/2006/relationships/slide" Target="slides/slide141.xml"/>
  <Relationship Id="rId144" Type="http://schemas.openxmlformats.org/officeDocument/2006/relationships/slide" Target="slides/slide142.xml"/>
  <Relationship Id="rId145" Type="http://schemas.openxmlformats.org/officeDocument/2006/relationships/slide" Target="slides/slide143.xml"/>
  <Relationship Id="rId146" Type="http://schemas.openxmlformats.org/officeDocument/2006/relationships/slide" Target="slides/slide144.xml"/>
  <Relationship Id="rId147" Type="http://schemas.openxmlformats.org/officeDocument/2006/relationships/slide" Target="slides/slide145.xml"/>
  <Relationship Id="rId148" Type="http://schemas.openxmlformats.org/officeDocument/2006/relationships/slide" Target="slides/slide146.xml"/>
  <Relationship Id="rId149" Type="http://schemas.openxmlformats.org/officeDocument/2006/relationships/slide" Target="slides/slide147.xml"/>
  <Relationship Id="rId150" Type="http://schemas.openxmlformats.org/officeDocument/2006/relationships/slide" Target="slides/slide148.xml"/>
  <Relationship Id="rId151" Type="http://schemas.openxmlformats.org/officeDocument/2006/relationships/slide" Target="slides/slide149.xml"/>
  <Relationship Id="rId152" Type="http://schemas.openxmlformats.org/officeDocument/2006/relationships/slide" Target="slides/slide150.xml"/>
  <Relationship Id="rId153" Type="http://schemas.openxmlformats.org/officeDocument/2006/relationships/slide" Target="slides/slide151.xml"/>
  <Relationship Id="rId154" Type="http://schemas.openxmlformats.org/officeDocument/2006/relationships/slide" Target="slides/slide152.xml"/>
  <Relationship Id="rId155" Type="http://schemas.openxmlformats.org/officeDocument/2006/relationships/slide" Target="slides/slide153.xml"/>
  <Relationship Id="rId156" Type="http://schemas.openxmlformats.org/officeDocument/2006/relationships/slide" Target="slides/slide154.xml"/>
  <Relationship Id="rId157" Type="http://schemas.openxmlformats.org/officeDocument/2006/relationships/slide" Target="slides/slide155.xml"/>
  <Relationship Id="rId158" Type="http://schemas.openxmlformats.org/officeDocument/2006/relationships/slide" Target="slides/slide156.xml"/>
  <Relationship Id="rId159" Type="http://schemas.openxmlformats.org/officeDocument/2006/relationships/slide" Target="slides/slide157.xml"/>
  <Relationship Id="rId160" Type="http://schemas.openxmlformats.org/officeDocument/2006/relationships/slide" Target="slides/slide158.xml"/>
  <Relationship Id="rId161" Type="http://schemas.openxmlformats.org/officeDocument/2006/relationships/slide" Target="slides/slide159.xml"/>
  <Relationship Id="rId162" Type="http://schemas.openxmlformats.org/officeDocument/2006/relationships/slide" Target="slides/slide160.xml"/>
  <Relationship Id="rId163" Type="http://schemas.openxmlformats.org/officeDocument/2006/relationships/slide" Target="slides/slide161.xml"/>
  <Relationship Id="rId164" Type="http://schemas.openxmlformats.org/officeDocument/2006/relationships/slide" Target="slides/slide162.xml"/>
  <Relationship Id="rId165" Type="http://schemas.openxmlformats.org/officeDocument/2006/relationships/slide" Target="slides/slide163.xml"/>
  <Relationship Id="rId166" Type="http://schemas.openxmlformats.org/officeDocument/2006/relationships/slide" Target="slides/slide164.xml"/>
  <Relationship Id="rId167" Type="http://schemas.openxmlformats.org/officeDocument/2006/relationships/slide" Target="slides/slide165.xml"/>
  <Relationship Id="rId168" Type="http://schemas.openxmlformats.org/officeDocument/2006/relationships/slide" Target="slides/slide166.xml"/>
  <Relationship Id="rId169" Type="http://schemas.openxmlformats.org/officeDocument/2006/relationships/slide" Target="slides/slide167.xml"/>
  <Relationship Id="rId170" Type="http://schemas.openxmlformats.org/officeDocument/2006/relationships/slide" Target="slides/slide168.xml"/>
  <Relationship Id="rId171" Type="http://schemas.openxmlformats.org/officeDocument/2006/relationships/slide" Target="slides/slide169.xml"/>
  <Relationship Id="rId172" Type="http://schemas.openxmlformats.org/officeDocument/2006/relationships/slide" Target="slides/slide170.xml"/>
  <Relationship Id="rId173" Type="http://schemas.openxmlformats.org/officeDocument/2006/relationships/slide" Target="slides/slide171.xml"/>
  <Relationship Id="rId174" Type="http://schemas.openxmlformats.org/officeDocument/2006/relationships/slide" Target="slides/slide172.xml"/>
  <Relationship Id="rId175" Type="http://schemas.openxmlformats.org/officeDocument/2006/relationships/slide" Target="slides/slide173.xml"/>
  <Relationship Id="rId176" Type="http://schemas.openxmlformats.org/officeDocument/2006/relationships/slide" Target="slides/slide174.xml"/>
  <Relationship Id="rId177" Type="http://schemas.openxmlformats.org/officeDocument/2006/relationships/slide" Target="slides/slide175.xml"/>
  <Relationship Id="rId178" Type="http://schemas.openxmlformats.org/officeDocument/2006/relationships/slide" Target="slides/slide176.xml"/>
  <Relationship Id="rId179" Type="http://schemas.openxmlformats.org/officeDocument/2006/relationships/slide" Target="slides/slide177.xml"/>
  <Relationship Id="rId180" Type="http://schemas.openxmlformats.org/officeDocument/2006/relationships/slide" Target="slides/slide178.xml"/>
  <Relationship Id="rId181" Type="http://schemas.openxmlformats.org/officeDocument/2006/relationships/slide" Target="slides/slide179.xml"/>
  <Relationship Id="rId182" Type="http://schemas.openxmlformats.org/officeDocument/2006/relationships/slide" Target="slides/slide180.xml"/>
  <Relationship Id="rId183" Type="http://schemas.openxmlformats.org/officeDocument/2006/relationships/slide" Target="slides/slide181.xml"/>
  <Relationship Id="rId184" Type="http://schemas.openxmlformats.org/officeDocument/2006/relationships/slide" Target="slides/slide182.xml"/>
  <Relationship Id="rId185" Type="http://schemas.openxmlformats.org/officeDocument/2006/relationships/slide" Target="slides/slide183.xml"/>
  <Relationship Id="rId186" Type="http://schemas.openxmlformats.org/officeDocument/2006/relationships/slide" Target="slides/slide184.xml"/>
  <Relationship Id="rId187" Type="http://schemas.openxmlformats.org/officeDocument/2006/relationships/slide" Target="slides/slide185.xml"/>
  <Relationship Id="rId188" Type="http://schemas.openxmlformats.org/officeDocument/2006/relationships/slide" Target="slides/slide186.xml"/>
  <Relationship Id="rId189" Type="http://schemas.openxmlformats.org/officeDocument/2006/relationships/slide" Target="slides/slide187.xml"/>
  <Relationship Id="rId190" Type="http://schemas.openxmlformats.org/officeDocument/2006/relationships/slide" Target="slides/slide188.xml"/>
  <Relationship Id="rId191" Type="http://schemas.openxmlformats.org/officeDocument/2006/relationships/slide" Target="slides/slide189.xml"/>
  <Relationship Id="rId192" Type="http://schemas.openxmlformats.org/officeDocument/2006/relationships/slide" Target="slides/slide190.xml"/>
  <Relationship Id="rId193" Type="http://schemas.openxmlformats.org/officeDocument/2006/relationships/slide" Target="slides/slide191.xml"/>
  <Relationship Id="rId194" Type="http://schemas.openxmlformats.org/officeDocument/2006/relationships/slide" Target="slides/slide192.xml"/>
  <Relationship Id="rId195" Type="http://schemas.openxmlformats.org/officeDocument/2006/relationships/slide" Target="slides/slide193.xml"/>
  <Relationship Id="rId196" Type="http://schemas.openxmlformats.org/officeDocument/2006/relationships/slide" Target="slides/slide194.xml"/>
  <Relationship Id="rId197" Type="http://schemas.openxmlformats.org/officeDocument/2006/relationships/slide" Target="slides/slide195.xml"/>
  <Relationship Id="rId198" Type="http://schemas.openxmlformats.org/officeDocument/2006/relationships/slide" Target="slides/slide196.xml"/>
  <Relationship Id="rId199" Type="http://schemas.openxmlformats.org/officeDocument/2006/relationships/slide" Target="slides/slide197.xml"/>
  <Relationship Id="rId200" Type="http://schemas.openxmlformats.org/officeDocument/2006/relationships/slide" Target="slides/slide198.xml"/>
  <Relationship Id="rId201" Type="http://schemas.openxmlformats.org/officeDocument/2006/relationships/slide" Target="slides/slide199.xml"/>
  <Relationship Id="rId202" Type="http://schemas.openxmlformats.org/officeDocument/2006/relationships/slide" Target="slides/slide200.xml"/>
  <Relationship Id="rId203" Type="http://schemas.openxmlformats.org/officeDocument/2006/relationships/slide" Target="slides/slide201.xml"/>
  <Relationship Id="rId204" Type="http://schemas.openxmlformats.org/officeDocument/2006/relationships/slide" Target="slides/slide202.xml"/>
  <Relationship Id="rId205" Type="http://schemas.openxmlformats.org/officeDocument/2006/relationships/slide" Target="slides/slide203.xml"/>
  <Relationship Id="rId206" Type="http://schemas.openxmlformats.org/officeDocument/2006/relationships/slide" Target="slides/slide204.xml"/>
  <Relationship Id="rId207" Type="http://schemas.openxmlformats.org/officeDocument/2006/relationships/slide" Target="slides/slide205.xml"/>
  <Relationship Id="rId208" Type="http://schemas.openxmlformats.org/officeDocument/2006/relationships/slide" Target="slides/slide206.xml"/>
  <Relationship Id="rId209" Type="http://schemas.openxmlformats.org/officeDocument/2006/relationships/slide" Target="slides/slide207.xml"/>
  <Relationship Id="rId210" Type="http://schemas.openxmlformats.org/officeDocument/2006/relationships/slide" Target="slides/slide208.xml"/>
  <Relationship Id="rId211" Type="http://schemas.openxmlformats.org/officeDocument/2006/relationships/slide" Target="slides/slide209.xml"/>
  <Relationship Id="rId212" Type="http://schemas.openxmlformats.org/officeDocument/2006/relationships/slide" Target="slides/slide210.xml"/>
  <Relationship Id="rId213" Type="http://schemas.openxmlformats.org/officeDocument/2006/relationships/slide" Target="slides/slide211.xml"/>
  <Relationship Id="rId214" Type="http://schemas.openxmlformats.org/officeDocument/2006/relationships/slide" Target="slides/slide212.xml"/>
  <Relationship Id="rId215" Type="http://schemas.openxmlformats.org/officeDocument/2006/relationships/slide" Target="slides/slide213.xml"/>
  <Relationship Id="rId216" Type="http://schemas.openxmlformats.org/officeDocument/2006/relationships/slide" Target="slides/slide214.xml"/>
  <Relationship Id="rId217" Type="http://schemas.openxmlformats.org/officeDocument/2006/relationships/slide" Target="slides/slide215.xml"/>
  <Relationship Id="rId218" Type="http://schemas.openxmlformats.org/officeDocument/2006/relationships/slide" Target="slides/slide216.xml"/>
  <Relationship Id="rId219" Type="http://schemas.openxmlformats.org/officeDocument/2006/relationships/slide" Target="slides/slide217.xml"/>
  <Relationship Id="rId220" Type="http://schemas.openxmlformats.org/officeDocument/2006/relationships/slide" Target="slides/slide218.xml"/>
  <Relationship Id="rId221" Type="http://schemas.openxmlformats.org/officeDocument/2006/relationships/slide" Target="slides/slide219.xml"/>
  <Relationship Id="rId222" Type="http://schemas.openxmlformats.org/officeDocument/2006/relationships/slide" Target="slides/slide220.xml"/>
  <Relationship Id="rId223" Type="http://schemas.openxmlformats.org/officeDocument/2006/relationships/slide" Target="slides/slide221.xml"/>
  <Relationship Id="rId224" Type="http://schemas.openxmlformats.org/officeDocument/2006/relationships/slide" Target="slides/slide222.xml"/>
  <Relationship Id="rId225" Type="http://schemas.openxmlformats.org/officeDocument/2006/relationships/slide" Target="slides/slide223.xml"/>
  <Relationship Id="rId226" Type="http://schemas.openxmlformats.org/officeDocument/2006/relationships/slide" Target="slides/slide224.xml"/>
  <Relationship Id="rId227" Type="http://schemas.openxmlformats.org/officeDocument/2006/relationships/slide" Target="slides/slide225.xml"/>
  <Relationship Id="rId228" Type="http://schemas.openxmlformats.org/officeDocument/2006/relationships/slide" Target="slides/slide226.xml"/>
  <Relationship Id="rId229" Type="http://schemas.openxmlformats.org/officeDocument/2006/relationships/slide" Target="slides/slide227.xml"/>
  <Relationship Id="rId230" Type="http://schemas.openxmlformats.org/officeDocument/2006/relationships/slide" Target="slides/slide228.xml"/>
  <Relationship Id="rId231" Type="http://schemas.openxmlformats.org/officeDocument/2006/relationships/slide" Target="slides/slide229.xml"/>
  <Relationship Id="rId232" Type="http://schemas.openxmlformats.org/officeDocument/2006/relationships/slide" Target="slides/slide230.xml"/>
  <Relationship Id="rId233" Type="http://schemas.openxmlformats.org/officeDocument/2006/relationships/slide" Target="slides/slide231.xml"/>
  <Relationship Id="rId234" Type="http://schemas.openxmlformats.org/officeDocument/2006/relationships/slide" Target="slides/slide232.xml"/>
  <Relationship Id="rId235" Type="http://schemas.openxmlformats.org/officeDocument/2006/relationships/slide" Target="slides/slide233.xml"/>
  <Relationship Id="rId236" Type="http://schemas.openxmlformats.org/officeDocument/2006/relationships/slide" Target="slides/slide234.xml"/>
  <Relationship Id="rId237" Type="http://schemas.openxmlformats.org/officeDocument/2006/relationships/slide" Target="slides/slide235.xml"/>
  <Relationship Id="rId238" Type="http://schemas.openxmlformats.org/officeDocument/2006/relationships/slide" Target="slides/slide236.xml"/>
  <Relationship Id="rId239" Type="http://schemas.openxmlformats.org/officeDocument/2006/relationships/slide" Target="slides/slide237.xml"/>
  <Relationship Id="rId240" Type="http://schemas.openxmlformats.org/officeDocument/2006/relationships/slide" Target="slides/slide238.xml"/>
  <Relationship Id="rId241" Type="http://schemas.openxmlformats.org/officeDocument/2006/relationships/slide" Target="slides/slide239.xml"/>
  <Relationship Id="rId242" Type="http://schemas.openxmlformats.org/officeDocument/2006/relationships/slide" Target="slides/slide240.xml"/>
  <Relationship Id="rId243" Type="http://schemas.openxmlformats.org/officeDocument/2006/relationships/slide" Target="slides/slide241.xml"/>
  <Relationship Id="rId244" Type="http://schemas.openxmlformats.org/officeDocument/2006/relationships/slide" Target="slides/slide242.xml"/>
  <Relationship Id="rId245" Type="http://schemas.openxmlformats.org/officeDocument/2006/relationships/slide" Target="slides/slide243.xml"/>
  <Relationship Id="rId246" Type="http://schemas.openxmlformats.org/officeDocument/2006/relationships/slide" Target="slides/slide244.xml"/>
  <Relationship Id="rId247" Type="http://schemas.openxmlformats.org/officeDocument/2006/relationships/slide" Target="slides/slide245.xml"/>
  <Relationship Id="rId248" Type="http://schemas.openxmlformats.org/officeDocument/2006/relationships/slide" Target="slides/slide246.xml"/>
  <Relationship Id="rId249" Type="http://schemas.openxmlformats.org/officeDocument/2006/relationships/slide" Target="slides/slide247.xml"/>
  <Relationship Id="rId250" Type="http://schemas.openxmlformats.org/officeDocument/2006/relationships/slide" Target="slides/slide248.xml"/>
  <Relationship Id="rId251" Type="http://schemas.openxmlformats.org/officeDocument/2006/relationships/slide" Target="slides/slide249.xml"/>
  <Relationship Id="rId252" Type="http://schemas.openxmlformats.org/officeDocument/2006/relationships/slide" Target="slides/slide250.xml"/>
  <Relationship Id="rId253" Type="http://schemas.openxmlformats.org/officeDocument/2006/relationships/slide" Target="slides/slide251.xml"/>
  <Relationship Id="rId254" Type="http://schemas.openxmlformats.org/officeDocument/2006/relationships/slide" Target="slides/slide252.xml"/>
  <Relationship Id="rId255" Type="http://schemas.openxmlformats.org/officeDocument/2006/relationships/slide" Target="slides/slide253.xml"/>
  <Relationship Id="rId256" Type="http://schemas.openxmlformats.org/officeDocument/2006/relationships/slide" Target="slides/slide254.xml"/>
  <Relationship Id="rId257" Type="http://schemas.openxmlformats.org/officeDocument/2006/relationships/slide" Target="slides/slide255.xml"/>
  <Relationship Id="rId258" Type="http://schemas.openxmlformats.org/officeDocument/2006/relationships/slide" Target="slides/slide256.xml"/>
  <Relationship Id="rId259" Type="http://schemas.openxmlformats.org/officeDocument/2006/relationships/slide" Target="slides/slide257.xml"/>
  <Relationship Id="rId260" Type="http://schemas.openxmlformats.org/officeDocument/2006/relationships/slide" Target="slides/slide258.xml"/>
  <Relationship Id="rId261" Type="http://schemas.openxmlformats.org/officeDocument/2006/relationships/slide" Target="slides/slide259.xml"/>
  <Relationship Id="rId262" Type="http://schemas.openxmlformats.org/officeDocument/2006/relationships/slide" Target="slides/slide260.xml"/>
  <Relationship Id="rId263" Type="http://schemas.openxmlformats.org/officeDocument/2006/relationships/slide" Target="slides/slide261.xml"/>
  <Relationship Id="rId264" Type="http://schemas.openxmlformats.org/officeDocument/2006/relationships/slide" Target="slides/slide262.xml"/>
  <Relationship Id="rId265" Type="http://schemas.openxmlformats.org/officeDocument/2006/relationships/slide" Target="slides/slide263.xml"/>
  <Relationship Id="rId266" Type="http://schemas.openxmlformats.org/officeDocument/2006/relationships/slide" Target="slides/slide264.xml"/>
  <Relationship Id="rId267" Type="http://schemas.openxmlformats.org/officeDocument/2006/relationships/slide" Target="slides/slide265.xml"/>
  <Relationship Id="rId268" Type="http://schemas.openxmlformats.org/officeDocument/2006/relationships/slide" Target="slides/slide266.xml"/>
  <Relationship Id="rId269" Type="http://schemas.openxmlformats.org/officeDocument/2006/relationships/slide" Target="slides/slide267.xml"/>
  <Relationship Id="rId270" Type="http://schemas.openxmlformats.org/officeDocument/2006/relationships/slide" Target="slides/slide268.xml"/>
  <Relationship Id="rId271" Type="http://schemas.openxmlformats.org/officeDocument/2006/relationships/slide" Target="slides/slide269.xml"/>
  <Relationship Id="rId272" Type="http://schemas.openxmlformats.org/officeDocument/2006/relationships/slide" Target="slides/slide270.xml"/>
  <Relationship Id="rId273" Type="http://schemas.openxmlformats.org/officeDocument/2006/relationships/slide" Target="slides/slide271.xml"/>
  <Relationship Id="rId274" Type="http://schemas.openxmlformats.org/officeDocument/2006/relationships/slide" Target="slides/slide272.xml"/>
  <Relationship Id="rId275" Type="http://schemas.openxmlformats.org/officeDocument/2006/relationships/slide" Target="slides/slide273.xml"/>
  <Relationship Id="rId276" Type="http://schemas.openxmlformats.org/officeDocument/2006/relationships/slide" Target="slides/slide274.xml"/>
  <Relationship Id="rId277" Type="http://schemas.openxmlformats.org/officeDocument/2006/relationships/slide" Target="slides/slide275.xml"/>
  <Relationship Id="rId278" Type="http://schemas.openxmlformats.org/officeDocument/2006/relationships/slide" Target="slides/slide276.xml"/>
  <Relationship Id="rId279" Type="http://schemas.openxmlformats.org/officeDocument/2006/relationships/slide" Target="slides/slide277.xml"/>
  <Relationship Id="rId280" Type="http://schemas.openxmlformats.org/officeDocument/2006/relationships/slide" Target="slides/slide278.xml"/>
  <Relationship Id="rId281" Type="http://schemas.openxmlformats.org/officeDocument/2006/relationships/slide" Target="slides/slide279.xml"/>
  <Relationship Id="rId282" Type="http://schemas.openxmlformats.org/officeDocument/2006/relationships/slide" Target="slides/slide280.xml"/>
  <Relationship Id="rId283" Type="http://schemas.openxmlformats.org/officeDocument/2006/relationships/slide" Target="slides/slide281.xml"/>
  <Relationship Id="rId284" Type="http://schemas.openxmlformats.org/officeDocument/2006/relationships/slide" Target="slides/slide282.xml"/>
  <Relationship Id="rId285" Type="http://schemas.openxmlformats.org/officeDocument/2006/relationships/slide" Target="slides/slide283.xml"/>
  <Relationship Id="rId286" Type="http://schemas.openxmlformats.org/officeDocument/2006/relationships/slide" Target="slides/slide284.xml"/>
  <Relationship Id="rId287" Type="http://schemas.openxmlformats.org/officeDocument/2006/relationships/slide" Target="slides/slide285.xml"/>
  <Relationship Id="rId288" Type="http://schemas.openxmlformats.org/officeDocument/2006/relationships/slide" Target="slides/slide286.xml"/>
  <Relationship Id="rId289" Type="http://schemas.openxmlformats.org/officeDocument/2006/relationships/slide" Target="slides/slide287.xml"/>
  <Relationship Id="rId290" Type="http://schemas.openxmlformats.org/officeDocument/2006/relationships/slide" Target="slides/slide288.xml"/>
  <Relationship Id="rId291" Type="http://schemas.openxmlformats.org/officeDocument/2006/relationships/slide" Target="slides/slide289.xml"/>
  <Relationship Id="rId292" Type="http://schemas.openxmlformats.org/officeDocument/2006/relationships/slide" Target="slides/slide290.xml"/>
  <Relationship Id="rId293" Type="http://schemas.openxmlformats.org/officeDocument/2006/relationships/slide" Target="slides/slide291.xml"/>
  <Relationship Id="rId294" Type="http://schemas.openxmlformats.org/officeDocument/2006/relationships/slide" Target="slides/slide292.xml"/>
  <Relationship Id="rId295" Type="http://schemas.openxmlformats.org/officeDocument/2006/relationships/slide" Target="slides/slide293.xml"/>
  <Relationship Id="rId296" Type="http://schemas.openxmlformats.org/officeDocument/2006/relationships/slide" Target="slides/slide294.xml"/>
  <Relationship Id="rId297" Type="http://schemas.openxmlformats.org/officeDocument/2006/relationships/slide" Target="slides/slide295.xml"/>
  <Relationship Id="rId298" Type="http://schemas.openxmlformats.org/officeDocument/2006/relationships/slide" Target="slides/slide296.xml"/>
  <Relationship Id="rId299" Type="http://schemas.openxmlformats.org/officeDocument/2006/relationships/slide" Target="slides/slide297.xml"/>
  <Relationship Id="rId300" Type="http://schemas.openxmlformats.org/officeDocument/2006/relationships/slide" Target="slides/slide298.xml"/>
  <Relationship Id="rId301" Type="http://schemas.openxmlformats.org/officeDocument/2006/relationships/slide" Target="slides/slide299.xml"/>
  <Relationship Id="rId302" Type="http://schemas.openxmlformats.org/officeDocument/2006/relationships/slide" Target="slides/slide300.xml"/>
  <Relationship Id="rId303" Type="http://schemas.openxmlformats.org/officeDocument/2006/relationships/slide" Target="slides/slide301.xml"/>
  <Relationship Id="rId304" Type="http://schemas.openxmlformats.org/officeDocument/2006/relationships/slide" Target="slides/slide302.xml"/>
  <Relationship Id="rId305" Type="http://schemas.openxmlformats.org/officeDocument/2006/relationships/slide" Target="slides/slide303.xml"/>
  <Relationship Id="rId306" Type="http://schemas.openxmlformats.org/officeDocument/2006/relationships/slide" Target="slides/slide304.xml"/>
  <Relationship Id="rId307" Type="http://schemas.openxmlformats.org/officeDocument/2006/relationships/slide" Target="slides/slide305.xml"/>
  <Relationship Id="rId308" Type="http://schemas.openxmlformats.org/officeDocument/2006/relationships/slide" Target="slides/slide306.xml"/>
  <Relationship Id="rId309" Type="http://schemas.openxmlformats.org/officeDocument/2006/relationships/slide" Target="slides/slide307.xml"/>
  <Relationship Id="rId310" Type="http://schemas.openxmlformats.org/officeDocument/2006/relationships/slide" Target="slides/slide308.xml"/>
  <Relationship Id="rId311" Type="http://schemas.openxmlformats.org/officeDocument/2006/relationships/slide" Target="slides/slide309.xml"/>
  <Relationship Id="rId312" Type="http://schemas.openxmlformats.org/officeDocument/2006/relationships/slide" Target="slides/slide310.xml"/>
  <Relationship Id="rId313" Type="http://schemas.openxmlformats.org/officeDocument/2006/relationships/slide" Target="slides/slide311.xml"/>
  <Relationship Id="rId314" Type="http://schemas.openxmlformats.org/officeDocument/2006/relationships/slide" Target="slides/slide312.xml"/>
  <Relationship Id="rId315" Type="http://schemas.openxmlformats.org/officeDocument/2006/relationships/slide" Target="slides/slide313.xml"/>
  <Relationship Id="rId316" Type="http://schemas.openxmlformats.org/officeDocument/2006/relationships/slide" Target="slides/slide314.xml"/>
  <Relationship Id="rId317" Type="http://schemas.openxmlformats.org/officeDocument/2006/relationships/slide" Target="slides/slide315.xml"/>
  <Relationship Id="rId318" Type="http://schemas.openxmlformats.org/officeDocument/2006/relationships/slide" Target="slides/slide316.xml"/>
  <Relationship Id="rId319" Type="http://schemas.openxmlformats.org/officeDocument/2006/relationships/slide" Target="slides/slide317.xml"/>
  <Relationship Id="rId320" Type="http://schemas.openxmlformats.org/officeDocument/2006/relationships/slide" Target="slides/slide318.xml"/>
  <Relationship Id="rId321" Type="http://schemas.openxmlformats.org/officeDocument/2006/relationships/slide" Target="slides/slide319.xml"/>
  <Relationship Id="rId322" Type="http://schemas.openxmlformats.org/officeDocument/2006/relationships/slide" Target="slides/slide320.xml"/>
  <Relationship Id="rId323" Type="http://schemas.openxmlformats.org/officeDocument/2006/relationships/slide" Target="slides/slide321.xml"/>
  <Relationship Id="rId324" Type="http://schemas.openxmlformats.org/officeDocument/2006/relationships/slide" Target="slides/slide322.xml"/>
  <Relationship Id="rId325" Type="http://schemas.openxmlformats.org/officeDocument/2006/relationships/slide" Target="slides/slide323.xml"/>
  <Relationship Id="rId326" Type="http://schemas.openxmlformats.org/officeDocument/2006/relationships/slide" Target="slides/slide324.xml"/>
  <Relationship Id="rId327" Type="http://schemas.openxmlformats.org/officeDocument/2006/relationships/slide" Target="slides/slide325.xml"/>
  <Relationship Id="rId328" Type="http://schemas.openxmlformats.org/officeDocument/2006/relationships/slide" Target="slides/slide326.xml"/>
  <Relationship Id="rId329" Type="http://schemas.openxmlformats.org/officeDocument/2006/relationships/slide" Target="slides/slide327.xml"/>
  <Relationship Id="rId330" Type="http://schemas.openxmlformats.org/officeDocument/2006/relationships/slide" Target="slides/slide328.xml"/>
  <Relationship Id="rId331" Type="http://schemas.openxmlformats.org/officeDocument/2006/relationships/slide" Target="slides/slide329.xml"/>
  <Relationship Id="rId332" Type="http://schemas.openxmlformats.org/officeDocument/2006/relationships/slide" Target="slides/slide330.xml"/>
  <Relationship Id="rId333" Type="http://schemas.openxmlformats.org/officeDocument/2006/relationships/slide" Target="slides/slide331.xml"/>
  <Relationship Id="rId334" Type="http://schemas.openxmlformats.org/officeDocument/2006/relationships/slide" Target="slides/slide332.xml"/>
  <Relationship Id="rId335" Type="http://schemas.openxmlformats.org/officeDocument/2006/relationships/slide" Target="slides/slide333.xml"/>
  <Relationship Id="rId336" Type="http://schemas.openxmlformats.org/officeDocument/2006/relationships/slide" Target="slides/slide334.xml"/>
  <Relationship Id="rId337" Type="http://schemas.openxmlformats.org/officeDocument/2006/relationships/slide" Target="slides/slide335.xml"/>
  <Relationship Id="rId338" Type="http://schemas.openxmlformats.org/officeDocument/2006/relationships/slide" Target="slides/slide336.xml"/>
  <Relationship Id="rId339" Type="http://schemas.openxmlformats.org/officeDocument/2006/relationships/slide" Target="slides/slide337.xml"/>
  <Relationship Id="rId340" Type="http://schemas.openxmlformats.org/officeDocument/2006/relationships/slide" Target="slides/slide338.xml"/>
  <Relationship Id="rId341" Type="http://schemas.openxmlformats.org/officeDocument/2006/relationships/slide" Target="slides/slide339.xml"/>
  <Relationship Id="rId342" Type="http://schemas.openxmlformats.org/officeDocument/2006/relationships/slide" Target="slides/slide340.xml"/>
  <Relationship Id="rId343" Type="http://schemas.openxmlformats.org/officeDocument/2006/relationships/slide" Target="slides/slide341.xml"/>
  <Relationship Id="rId344" Type="http://schemas.openxmlformats.org/officeDocument/2006/relationships/presProps" Target="presProps.xml"/>
  <Relationship Id="rId345" Type="http://schemas.openxmlformats.org/officeDocument/2006/relationships/viewProps" Target="viewProps.xml"/>
  <Relationship Id="rId3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62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jpg"/>
  <Relationship Id="rId3" Type="http://schemas.openxmlformats.org/officeDocument/2006/relationships/image" Target="../media/bottom17.jpg"/>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7.jpg"/>
  <Relationship Id="rId3" Type="http://schemas.openxmlformats.org/officeDocument/2006/relationships/image" Target="../media/bottom188.jpg"/>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189.jpg"/>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0.jpg"/>
  <Relationship Id="rId3" Type="http://schemas.openxmlformats.org/officeDocument/2006/relationships/image" Target="../media/bottom191.jpg"/>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2.jpg"/>
  <Relationship Id="rId3" Type="http://schemas.openxmlformats.org/officeDocument/2006/relationships/image" Target="../media/bottom193.jpg"/>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4.jpg"/>
  <Relationship Id="rId3" Type="http://schemas.openxmlformats.org/officeDocument/2006/relationships/image" Target="../media/bottom195.jpg"/>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6.jpg"/>
  <Relationship Id="rId3" Type="http://schemas.openxmlformats.org/officeDocument/2006/relationships/image" Target="../media/bottom197.jpg"/>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8.jpg"/>
  <Relationship Id="rId3" Type="http://schemas.openxmlformats.org/officeDocument/2006/relationships/image" Target="../media/bottom199.jpg"/>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0.jpg"/>
  <Relationship Id="rId3" Type="http://schemas.openxmlformats.org/officeDocument/2006/relationships/image" Target="../media/bottom201.jpg"/>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2.jpg"/>
  <Relationship Id="rId3" Type="http://schemas.openxmlformats.org/officeDocument/2006/relationships/image" Target="../media/bottom203.jpg"/>
</Relationships>

</file>

<file path=ppt/slides/_rels/slide1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204.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jpg"/>
  <Relationship Id="rId3" Type="http://schemas.openxmlformats.org/officeDocument/2006/relationships/image" Target="../media/bottom19.jpg"/>
</Relationships>

</file>

<file path=ppt/slides/_rels/slide1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5.jpg"/>
  <Relationship Id="rId3" Type="http://schemas.openxmlformats.org/officeDocument/2006/relationships/image" Target="../media/bottom206.jpg"/>
</Relationships>

</file>

<file path=ppt/slides/_rels/slide1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7.jpg"/>
  <Relationship Id="rId3" Type="http://schemas.openxmlformats.org/officeDocument/2006/relationships/image" Target="../media/bottom208.jpg"/>
</Relationships>

</file>

<file path=ppt/slides/_rels/slide1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9.jpg"/>
  <Relationship Id="rId3" Type="http://schemas.openxmlformats.org/officeDocument/2006/relationships/image" Target="../media/bottom210.jpg"/>
</Relationships>

</file>

<file path=ppt/slides/_rels/slide1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1.jpg"/>
  <Relationship Id="rId3" Type="http://schemas.openxmlformats.org/officeDocument/2006/relationships/image" Target="../media/bottom212.jpg"/>
</Relationships>

</file>

<file path=ppt/slides/_rels/slide1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3.jpg"/>
  <Relationship Id="rId3" Type="http://schemas.openxmlformats.org/officeDocument/2006/relationships/image" Target="../media/bottom214.jpg"/>
</Relationships>

</file>

<file path=ppt/slides/_rels/slide1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5.jpg"/>
  <Relationship Id="rId3" Type="http://schemas.openxmlformats.org/officeDocument/2006/relationships/image" Target="../media/bottom216.jpg"/>
</Relationships>

</file>

<file path=ppt/slides/_rels/slide1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7.jpg"/>
  <Relationship Id="rId3" Type="http://schemas.openxmlformats.org/officeDocument/2006/relationships/image" Target="../media/bottom218.jpg"/>
</Relationships>

</file>

<file path=ppt/slides/_rels/slide1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9.jpg"/>
  <Relationship Id="rId3" Type="http://schemas.openxmlformats.org/officeDocument/2006/relationships/image" Target="../media/bottom220.jpg"/>
</Relationships>

</file>

<file path=ppt/slides/_rels/slide1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221.jpg"/>
</Relationships>

</file>

<file path=ppt/slides/_rels/slide1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2.jpg"/>
  <Relationship Id="rId3" Type="http://schemas.openxmlformats.org/officeDocument/2006/relationships/image" Target="../media/bottom223.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jpg"/>
  <Relationship Id="rId3" Type="http://schemas.openxmlformats.org/officeDocument/2006/relationships/image" Target="../media/bottom21.jpg"/>
</Relationships>

</file>

<file path=ppt/slides/_rels/slide1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4.jpg"/>
  <Relationship Id="rId3" Type="http://schemas.openxmlformats.org/officeDocument/2006/relationships/image" Target="../media/bottom225.jpg"/>
</Relationships>

</file>

<file path=ppt/slides/_rels/slide1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6.jpg"/>
  <Relationship Id="rId3" Type="http://schemas.openxmlformats.org/officeDocument/2006/relationships/image" Target="../media/bottom227.jpg"/>
</Relationships>

</file>

<file path=ppt/slides/_rels/slide1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8.jpg"/>
  <Relationship Id="rId3" Type="http://schemas.openxmlformats.org/officeDocument/2006/relationships/image" Target="../media/bottom229.jpg"/>
</Relationships>

</file>

<file path=ppt/slides/_rels/slide1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230.jpg"/>
</Relationships>

</file>

<file path=ppt/slides/_rels/slide1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1.jpg"/>
  <Relationship Id="rId3" Type="http://schemas.openxmlformats.org/officeDocument/2006/relationships/image" Target="../media/bottom232.jpg"/>
</Relationships>

</file>

<file path=ppt/slides/_rels/slide1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3.jpg"/>
  <Relationship Id="rId3" Type="http://schemas.openxmlformats.org/officeDocument/2006/relationships/image" Target="../media/bottom234.jpg"/>
</Relationships>

</file>

<file path=ppt/slides/_rels/slide1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5.jpg"/>
  <Relationship Id="rId3" Type="http://schemas.openxmlformats.org/officeDocument/2006/relationships/image" Target="../media/bottom236.jpg"/>
</Relationships>

</file>

<file path=ppt/slides/_rels/slide1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7.jpg"/>
  <Relationship Id="rId3" Type="http://schemas.openxmlformats.org/officeDocument/2006/relationships/image" Target="../media/bottom238.jpg"/>
</Relationships>

</file>

<file path=ppt/slides/_rels/slide1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9.jpg"/>
  <Relationship Id="rId3" Type="http://schemas.openxmlformats.org/officeDocument/2006/relationships/image" Target="../media/bottom240.jpg"/>
</Relationships>

</file>

<file path=ppt/slides/_rels/slide1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241.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22.jpg"/>
</Relationships>

</file>

<file path=ppt/slides/_rels/slide1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2.jpg"/>
  <Relationship Id="rId3" Type="http://schemas.openxmlformats.org/officeDocument/2006/relationships/image" Target="../media/bottom243.jpg"/>
</Relationships>

</file>

<file path=ppt/slides/_rels/slide1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4.jpg"/>
  <Relationship Id="rId3" Type="http://schemas.openxmlformats.org/officeDocument/2006/relationships/image" Target="../media/bottom245.jpg"/>
</Relationships>

</file>

<file path=ppt/slides/_rels/slide1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6.jpg"/>
  <Relationship Id="rId3" Type="http://schemas.openxmlformats.org/officeDocument/2006/relationships/image" Target="../media/bottom247.jpg"/>
</Relationships>

</file>

<file path=ppt/slides/_rels/slide1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248.jpg"/>
</Relationships>

</file>

<file path=ppt/slides/_rels/slide1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9.jpg"/>
  <Relationship Id="rId3" Type="http://schemas.openxmlformats.org/officeDocument/2006/relationships/image" Target="../media/bottom250.jpg"/>
</Relationships>

</file>

<file path=ppt/slides/_rels/slide1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1.jpg"/>
  <Relationship Id="rId3" Type="http://schemas.openxmlformats.org/officeDocument/2006/relationships/image" Target="../media/bottom252.jpg"/>
</Relationships>

</file>

<file path=ppt/slides/_rels/slide1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3.jpg"/>
  <Relationship Id="rId3" Type="http://schemas.openxmlformats.org/officeDocument/2006/relationships/image" Target="../media/bottom254.jpg"/>
</Relationships>

</file>

<file path=ppt/slides/_rels/slide1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5.jpg"/>
  <Relationship Id="rId3" Type="http://schemas.openxmlformats.org/officeDocument/2006/relationships/image" Target="../media/bottom256.jpg"/>
</Relationships>

</file>

<file path=ppt/slides/_rels/slide1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7.jpg"/>
  <Relationship Id="rId3" Type="http://schemas.openxmlformats.org/officeDocument/2006/relationships/image" Target="../media/bottom258.jpg"/>
</Relationships>

</file>

<file path=ppt/slides/_rels/slide1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9.jpg"/>
  <Relationship Id="rId3" Type="http://schemas.openxmlformats.org/officeDocument/2006/relationships/image" Target="../media/bottom260.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jpg"/>
  <Relationship Id="rId3" Type="http://schemas.openxmlformats.org/officeDocument/2006/relationships/image" Target="../media/bottom24.jpg"/>
</Relationships>

</file>

<file path=ppt/slides/_rels/slide1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1.jpg"/>
  <Relationship Id="rId3" Type="http://schemas.openxmlformats.org/officeDocument/2006/relationships/image" Target="../media/bottom262.jpg"/>
</Relationships>

</file>

<file path=ppt/slides/_rels/slide1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3.jpg"/>
  <Relationship Id="rId3" Type="http://schemas.openxmlformats.org/officeDocument/2006/relationships/image" Target="../media/bottom264.jpg"/>
</Relationships>

</file>

<file path=ppt/slides/_rels/slide1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265.jpg"/>
</Relationships>

</file>

<file path=ppt/slides/_rels/slide1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6.jpg"/>
  <Relationship Id="rId3" Type="http://schemas.openxmlformats.org/officeDocument/2006/relationships/image" Target="../media/bottom267.jpg"/>
</Relationships>

</file>

<file path=ppt/slides/_rels/slide1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8.jpg"/>
  <Relationship Id="rId3" Type="http://schemas.openxmlformats.org/officeDocument/2006/relationships/image" Target="../media/bottom269.jpg"/>
</Relationships>

</file>

<file path=ppt/slides/_rels/slide1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0.jpg"/>
  <Relationship Id="rId3" Type="http://schemas.openxmlformats.org/officeDocument/2006/relationships/image" Target="../media/bottom271.jpg"/>
</Relationships>

</file>

<file path=ppt/slides/_rels/slide1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2.jpg"/>
  <Relationship Id="rId3" Type="http://schemas.openxmlformats.org/officeDocument/2006/relationships/image" Target="../media/bottom273.jpg"/>
</Relationships>

</file>

<file path=ppt/slides/_rels/slide1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4.jpg"/>
  <Relationship Id="rId3" Type="http://schemas.openxmlformats.org/officeDocument/2006/relationships/image" Target="../media/bottom275.jpg"/>
</Relationships>

</file>

<file path=ppt/slides/_rels/slide1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6.jpg"/>
  <Relationship Id="rId3" Type="http://schemas.openxmlformats.org/officeDocument/2006/relationships/image" Target="../media/bottom277.jpg"/>
</Relationships>

</file>

<file path=ppt/slides/_rels/slide1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8.jpg"/>
  <Relationship Id="rId3" Type="http://schemas.openxmlformats.org/officeDocument/2006/relationships/image" Target="../media/bottom279.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jpg"/>
  <Relationship Id="rId3" Type="http://schemas.openxmlformats.org/officeDocument/2006/relationships/image" Target="../media/bottom26.jpg"/>
</Relationships>

</file>

<file path=ppt/slides/_rels/slide1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0.jpg"/>
  <Relationship Id="rId3" Type="http://schemas.openxmlformats.org/officeDocument/2006/relationships/image" Target="../media/bottom281.jpg"/>
</Relationships>

</file>

<file path=ppt/slides/_rels/slide1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2.jpg"/>
  <Relationship Id="rId3" Type="http://schemas.openxmlformats.org/officeDocument/2006/relationships/image" Target="../media/bottom283.jpg"/>
</Relationships>

</file>

<file path=ppt/slides/_rels/slide1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4.jpg"/>
  <Relationship Id="rId3" Type="http://schemas.openxmlformats.org/officeDocument/2006/relationships/image" Target="../media/bottom285.jpg"/>
</Relationships>

</file>

<file path=ppt/slides/_rels/slide1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6.jpg"/>
  <Relationship Id="rId3" Type="http://schemas.openxmlformats.org/officeDocument/2006/relationships/image" Target="../media/bottom287.jpg"/>
</Relationships>

</file>

<file path=ppt/slides/_rels/slide1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8.jpg"/>
  <Relationship Id="rId3" Type="http://schemas.openxmlformats.org/officeDocument/2006/relationships/image" Target="../media/bottom289.jpg"/>
</Relationships>

</file>

<file path=ppt/slides/_rels/slide1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290.jpg"/>
</Relationships>

</file>

<file path=ppt/slides/_rels/slide1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1.jpg"/>
  <Relationship Id="rId3" Type="http://schemas.openxmlformats.org/officeDocument/2006/relationships/image" Target="../media/bottom292.jpg"/>
</Relationships>

</file>

<file path=ppt/slides/_rels/slide1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3.jpg"/>
  <Relationship Id="rId3" Type="http://schemas.openxmlformats.org/officeDocument/2006/relationships/image" Target="../media/bottom294.jpg"/>
</Relationships>

</file>

<file path=ppt/slides/_rels/slide1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5.jpg"/>
  <Relationship Id="rId3" Type="http://schemas.openxmlformats.org/officeDocument/2006/relationships/image" Target="../media/bottom296.jpg"/>
</Relationships>

</file>

<file path=ppt/slides/_rels/slide1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297.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jpg"/>
  <Relationship Id="rId3" Type="http://schemas.openxmlformats.org/officeDocument/2006/relationships/image" Target="../media/bottom28.jpg"/>
</Relationships>

</file>

<file path=ppt/slides/_rels/slide1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8.jpg"/>
  <Relationship Id="rId3" Type="http://schemas.openxmlformats.org/officeDocument/2006/relationships/image" Target="../media/bottom299.jpg"/>
</Relationships>

</file>

<file path=ppt/slides/_rels/slide1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0.jpg"/>
  <Relationship Id="rId3" Type="http://schemas.openxmlformats.org/officeDocument/2006/relationships/image" Target="../media/bottom301.jpg"/>
</Relationships>

</file>

<file path=ppt/slides/_rels/slide1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2.jpg"/>
  <Relationship Id="rId3" Type="http://schemas.openxmlformats.org/officeDocument/2006/relationships/image" Target="../media/bottom303.jpg"/>
</Relationships>

</file>

<file path=ppt/slides/_rels/slide1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4.jpg"/>
  <Relationship Id="rId3" Type="http://schemas.openxmlformats.org/officeDocument/2006/relationships/image" Target="../media/bottom305.jpg"/>
</Relationships>

</file>

<file path=ppt/slides/_rels/slide1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6.jpg"/>
  <Relationship Id="rId3" Type="http://schemas.openxmlformats.org/officeDocument/2006/relationships/image" Target="../media/bottom307.jpg"/>
</Relationships>

</file>

<file path=ppt/slides/_rels/slide1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8.jpg"/>
  <Relationship Id="rId3" Type="http://schemas.openxmlformats.org/officeDocument/2006/relationships/image" Target="../media/bottom309.jpg"/>
</Relationships>

</file>

<file path=ppt/slides/_rels/slide1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0.jpg"/>
  <Relationship Id="rId3" Type="http://schemas.openxmlformats.org/officeDocument/2006/relationships/image" Target="../media/bottom311.jpg"/>
</Relationships>

</file>

<file path=ppt/slides/_rels/slide1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2.jpg"/>
  <Relationship Id="rId3" Type="http://schemas.openxmlformats.org/officeDocument/2006/relationships/image" Target="../media/bottom313.jpg"/>
</Relationships>

</file>

<file path=ppt/slides/_rels/slide1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4.jpg"/>
  <Relationship Id="rId3" Type="http://schemas.openxmlformats.org/officeDocument/2006/relationships/image" Target="../media/bottom315.jpg"/>
</Relationships>

</file>

<file path=ppt/slides/_rels/slide1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6.jpg"/>
  <Relationship Id="rId3" Type="http://schemas.openxmlformats.org/officeDocument/2006/relationships/image" Target="../media/bottom317.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jpg"/>
  <Relationship Id="rId3" Type="http://schemas.openxmlformats.org/officeDocument/2006/relationships/image" Target="../media/bottom30.jpg"/>
</Relationships>

</file>

<file path=ppt/slides/_rels/slide1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8.jpg"/>
  <Relationship Id="rId3" Type="http://schemas.openxmlformats.org/officeDocument/2006/relationships/image" Target="../media/bottom319.jpg"/>
</Relationships>

</file>

<file path=ppt/slides/_rels/slide1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0.jpg"/>
  <Relationship Id="rId3" Type="http://schemas.openxmlformats.org/officeDocument/2006/relationships/image" Target="../media/bottom321.jpg"/>
</Relationships>

</file>

<file path=ppt/slides/_rels/slide1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2.jpg"/>
  <Relationship Id="rId3" Type="http://schemas.openxmlformats.org/officeDocument/2006/relationships/image" Target="../media/bottom323.jpg"/>
</Relationships>

</file>

<file path=ppt/slides/_rels/slide1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4.jpg"/>
  <Relationship Id="rId3" Type="http://schemas.openxmlformats.org/officeDocument/2006/relationships/image" Target="../media/bottom325.jpg"/>
</Relationships>

</file>

<file path=ppt/slides/_rels/slide1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6.jpg"/>
  <Relationship Id="rId3" Type="http://schemas.openxmlformats.org/officeDocument/2006/relationships/image" Target="../media/bottom327.jpg"/>
</Relationships>

</file>

<file path=ppt/slides/_rels/slide1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328.jpg"/>
</Relationships>

</file>

<file path=ppt/slides/_rels/slide1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9.jpg"/>
  <Relationship Id="rId3" Type="http://schemas.openxmlformats.org/officeDocument/2006/relationships/image" Target="../media/bottom330.jpg"/>
</Relationships>

</file>

<file path=ppt/slides/_rels/slide1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1.jpg"/>
  <Relationship Id="rId3" Type="http://schemas.openxmlformats.org/officeDocument/2006/relationships/image" Target="../media/bottom332.jpg"/>
</Relationships>

</file>

<file path=ppt/slides/_rels/slide1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333.jpg"/>
</Relationships>

</file>

<file path=ppt/slides/_rels/slide1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4.jpg"/>
  <Relationship Id="rId3" Type="http://schemas.openxmlformats.org/officeDocument/2006/relationships/image" Target="../media/bottom335.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jpg"/>
  <Relationship Id="rId3" Type="http://schemas.openxmlformats.org/officeDocument/2006/relationships/image" Target="../media/bottom32.jpg"/>
</Relationships>

</file>

<file path=ppt/slides/_rels/slide1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6.jpg"/>
  <Relationship Id="rId3" Type="http://schemas.openxmlformats.org/officeDocument/2006/relationships/image" Target="../media/bottom337.jpg"/>
</Relationships>

</file>

<file path=ppt/slides/_rels/slide1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8.jpg"/>
  <Relationship Id="rId3" Type="http://schemas.openxmlformats.org/officeDocument/2006/relationships/image" Target="../media/bottom339.jpg"/>
</Relationships>

</file>

<file path=ppt/slides/_rels/slide1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0.jpg"/>
  <Relationship Id="rId3" Type="http://schemas.openxmlformats.org/officeDocument/2006/relationships/image" Target="../media/bottom341.jpg"/>
</Relationships>

</file>

<file path=ppt/slides/_rels/slide1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2.jpg"/>
  <Relationship Id="rId3" Type="http://schemas.openxmlformats.org/officeDocument/2006/relationships/image" Target="../media/bottom343.jpg"/>
</Relationships>

</file>

<file path=ppt/slides/_rels/slide1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4.jpg"/>
  <Relationship Id="rId3" Type="http://schemas.openxmlformats.org/officeDocument/2006/relationships/image" Target="../media/bottom345.jpg"/>
</Relationships>

</file>

<file path=ppt/slides/_rels/slide1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6.jpg"/>
  <Relationship Id="rId3" Type="http://schemas.openxmlformats.org/officeDocument/2006/relationships/image" Target="../media/bottom347.jpg"/>
</Relationships>

</file>

<file path=ppt/slides/_rels/slide1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8.jpg"/>
  <Relationship Id="rId3" Type="http://schemas.openxmlformats.org/officeDocument/2006/relationships/image" Target="../media/bottom349.jpg"/>
</Relationships>

</file>

<file path=ppt/slides/_rels/slide1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0.jpg"/>
  <Relationship Id="rId3" Type="http://schemas.openxmlformats.org/officeDocument/2006/relationships/image" Target="../media/bottom351.jpg"/>
</Relationships>

</file>

<file path=ppt/slides/_rels/slide1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2.jpg"/>
  <Relationship Id="rId3" Type="http://schemas.openxmlformats.org/officeDocument/2006/relationships/image" Target="../media/bottom353.jpg"/>
</Relationships>

</file>

<file path=ppt/slides/_rels/slide1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4.jpg"/>
  <Relationship Id="rId3" Type="http://schemas.openxmlformats.org/officeDocument/2006/relationships/image" Target="../media/bottom355.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jpg"/>
  <Relationship Id="rId3" Type="http://schemas.openxmlformats.org/officeDocument/2006/relationships/image" Target="../media/bottom34.jpg"/>
</Relationships>

</file>

<file path=ppt/slides/_rels/slide1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6.jpg"/>
  <Relationship Id="rId3" Type="http://schemas.openxmlformats.org/officeDocument/2006/relationships/image" Target="../media/bottom357.jpg"/>
</Relationships>

</file>

<file path=ppt/slides/_rels/slide1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8.jpg"/>
  <Relationship Id="rId3" Type="http://schemas.openxmlformats.org/officeDocument/2006/relationships/image" Target="../media/bottom359.jpg"/>
</Relationships>

</file>

<file path=ppt/slides/_rels/slide1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0.jpg"/>
  <Relationship Id="rId3" Type="http://schemas.openxmlformats.org/officeDocument/2006/relationships/image" Target="../media/bottom361.jpg"/>
</Relationships>

</file>

<file path=ppt/slides/_rels/slide1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2.jpg"/>
  <Relationship Id="rId3" Type="http://schemas.openxmlformats.org/officeDocument/2006/relationships/image" Target="../media/bottom363.jpg"/>
</Relationships>

</file>

<file path=ppt/slides/_rels/slide1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364.jpg"/>
</Relationships>

</file>

<file path=ppt/slides/_rels/slide1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5.jpg"/>
  <Relationship Id="rId3" Type="http://schemas.openxmlformats.org/officeDocument/2006/relationships/image" Target="../media/bottom366.jpg"/>
</Relationships>

</file>

<file path=ppt/slides/_rels/slide1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7.jpg"/>
  <Relationship Id="rId3" Type="http://schemas.openxmlformats.org/officeDocument/2006/relationships/image" Target="../media/bottom368.jpg"/>
</Relationships>

</file>

<file path=ppt/slides/_rels/slide1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9.jpg"/>
  <Relationship Id="rId3" Type="http://schemas.openxmlformats.org/officeDocument/2006/relationships/image" Target="../media/bottom370.jpg"/>
</Relationships>

</file>

<file path=ppt/slides/_rels/slide1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1.jpg"/>
  <Relationship Id="rId3" Type="http://schemas.openxmlformats.org/officeDocument/2006/relationships/image" Target="../media/bottom372.jpg"/>
</Relationships>

</file>

<file path=ppt/slides/_rels/slide1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3.jpg"/>
  <Relationship Id="rId3" Type="http://schemas.openxmlformats.org/officeDocument/2006/relationships/image" Target="../media/bottom374.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jpg"/>
  <Relationship Id="rId3" Type="http://schemas.openxmlformats.org/officeDocument/2006/relationships/image" Target="../media/bottom36.jpg"/>
</Relationships>

</file>

<file path=ppt/slides/_rels/slide2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5.jpg"/>
  <Relationship Id="rId3" Type="http://schemas.openxmlformats.org/officeDocument/2006/relationships/image" Target="../media/bottom376.jpg"/>
</Relationships>

</file>

<file path=ppt/slides/_rels/slide2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7.jpg"/>
  <Relationship Id="rId3" Type="http://schemas.openxmlformats.org/officeDocument/2006/relationships/image" Target="../media/bottom378.jpg"/>
</Relationships>

</file>

<file path=ppt/slides/_rels/slide2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9.jpg"/>
  <Relationship Id="rId3" Type="http://schemas.openxmlformats.org/officeDocument/2006/relationships/image" Target="../media/bottom380.jpg"/>
</Relationships>

</file>

<file path=ppt/slides/_rels/slide2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1.jpg"/>
  <Relationship Id="rId3" Type="http://schemas.openxmlformats.org/officeDocument/2006/relationships/image" Target="../media/bottom382.jpg"/>
</Relationships>

</file>

<file path=ppt/slides/_rels/slide2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3.jpg"/>
  <Relationship Id="rId3" Type="http://schemas.openxmlformats.org/officeDocument/2006/relationships/image" Target="../media/bottom384.jpg"/>
</Relationships>

</file>

<file path=ppt/slides/_rels/slide2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5.jpg"/>
  <Relationship Id="rId3" Type="http://schemas.openxmlformats.org/officeDocument/2006/relationships/image" Target="../media/bottom386.jpg"/>
</Relationships>

</file>

<file path=ppt/slides/_rels/slide2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7.jpg"/>
  <Relationship Id="rId3" Type="http://schemas.openxmlformats.org/officeDocument/2006/relationships/image" Target="../media/bottom388.jpg"/>
</Relationships>

</file>

<file path=ppt/slides/_rels/slide2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9.jpg"/>
  <Relationship Id="rId3" Type="http://schemas.openxmlformats.org/officeDocument/2006/relationships/image" Target="../media/bottom390.jpg"/>
</Relationships>

</file>

<file path=ppt/slides/_rels/slide2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1.jpg"/>
  <Relationship Id="rId3" Type="http://schemas.openxmlformats.org/officeDocument/2006/relationships/image" Target="../media/bottom392.jpg"/>
</Relationships>

</file>

<file path=ppt/slides/_rels/slide2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3.jpg"/>
  <Relationship Id="rId3" Type="http://schemas.openxmlformats.org/officeDocument/2006/relationships/image" Target="../media/bottom394.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jpg"/>
  <Relationship Id="rId3" Type="http://schemas.openxmlformats.org/officeDocument/2006/relationships/image" Target="../media/bottom38.jpg"/>
</Relationships>

</file>

<file path=ppt/slides/_rels/slide2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395.jpg"/>
</Relationships>

</file>

<file path=ppt/slides/_rels/slide2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6.jpg"/>
  <Relationship Id="rId3" Type="http://schemas.openxmlformats.org/officeDocument/2006/relationships/image" Target="../media/bottom397.jpg"/>
</Relationships>

</file>

<file path=ppt/slides/_rels/slide2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8.jpg"/>
  <Relationship Id="rId3" Type="http://schemas.openxmlformats.org/officeDocument/2006/relationships/image" Target="../media/bottom399.jpg"/>
</Relationships>

</file>

<file path=ppt/slides/_rels/slide2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400.jpg"/>
</Relationships>

</file>

<file path=ppt/slides/_rels/slide2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1.jpg"/>
  <Relationship Id="rId3" Type="http://schemas.openxmlformats.org/officeDocument/2006/relationships/image" Target="../media/bottom402.jpg"/>
</Relationships>

</file>

<file path=ppt/slides/_rels/slide2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3.jpg"/>
  <Relationship Id="rId3" Type="http://schemas.openxmlformats.org/officeDocument/2006/relationships/image" Target="../media/bottom404.jpg"/>
</Relationships>

</file>

<file path=ppt/slides/_rels/slide2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5.jpg"/>
  <Relationship Id="rId3" Type="http://schemas.openxmlformats.org/officeDocument/2006/relationships/image" Target="../media/bottom406.jpg"/>
</Relationships>

</file>

<file path=ppt/slides/_rels/slide2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7.jpg"/>
  <Relationship Id="rId3" Type="http://schemas.openxmlformats.org/officeDocument/2006/relationships/image" Target="../media/bottom408.jpg"/>
</Relationships>

</file>

<file path=ppt/slides/_rels/slide2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9.jpg"/>
  <Relationship Id="rId3" Type="http://schemas.openxmlformats.org/officeDocument/2006/relationships/image" Target="../media/bottom410.jpg"/>
</Relationships>

</file>

<file path=ppt/slides/_rels/slide2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11.jpg"/>
  <Relationship Id="rId3" Type="http://schemas.openxmlformats.org/officeDocument/2006/relationships/image" Target="../media/bottom412.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39.jpg"/>
</Relationships>

</file>

<file path=ppt/slides/_rels/slide2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13.jpg"/>
  <Relationship Id="rId3" Type="http://schemas.openxmlformats.org/officeDocument/2006/relationships/image" Target="../media/bottom414.jpg"/>
</Relationships>

</file>

<file path=ppt/slides/_rels/slide2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15.jpg"/>
  <Relationship Id="rId3" Type="http://schemas.openxmlformats.org/officeDocument/2006/relationships/image" Target="../media/bottom416.jpg"/>
</Relationships>

</file>

<file path=ppt/slides/_rels/slide2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17.jpg"/>
  <Relationship Id="rId3" Type="http://schemas.openxmlformats.org/officeDocument/2006/relationships/image" Target="../media/bottom418.jpg"/>
</Relationships>

</file>

<file path=ppt/slides/_rels/slide2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419.jpg"/>
</Relationships>

</file>

<file path=ppt/slides/_rels/slide2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20.jpg"/>
  <Relationship Id="rId3" Type="http://schemas.openxmlformats.org/officeDocument/2006/relationships/image" Target="../media/bottom421.jpg"/>
</Relationships>

</file>

<file path=ppt/slides/_rels/slide2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22.jpg"/>
  <Relationship Id="rId3" Type="http://schemas.openxmlformats.org/officeDocument/2006/relationships/image" Target="../media/bottom423.jpg"/>
</Relationships>

</file>

<file path=ppt/slides/_rels/slide2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24.jpg"/>
  <Relationship Id="rId3" Type="http://schemas.openxmlformats.org/officeDocument/2006/relationships/image" Target="../media/bottom425.jpg"/>
</Relationships>

</file>

<file path=ppt/slides/_rels/slide2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26.jpg"/>
  <Relationship Id="rId3" Type="http://schemas.openxmlformats.org/officeDocument/2006/relationships/image" Target="../media/bottom427.jpg"/>
</Relationships>

</file>

<file path=ppt/slides/_rels/slide2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28.jpg"/>
  <Relationship Id="rId3" Type="http://schemas.openxmlformats.org/officeDocument/2006/relationships/image" Target="../media/bottom429.jpg"/>
</Relationships>

</file>

<file path=ppt/slides/_rels/slide2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30.jpg"/>
  <Relationship Id="rId3" Type="http://schemas.openxmlformats.org/officeDocument/2006/relationships/image" Target="../media/bottom431.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jpg"/>
  <Relationship Id="rId3" Type="http://schemas.openxmlformats.org/officeDocument/2006/relationships/image" Target="../media/bottom41.jpg"/>
</Relationships>

</file>

<file path=ppt/slides/_rels/slide2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432.jpg"/>
</Relationships>

</file>

<file path=ppt/slides/_rels/slide2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33.jpg"/>
  <Relationship Id="rId3" Type="http://schemas.openxmlformats.org/officeDocument/2006/relationships/image" Target="../media/bottom434.jpg"/>
</Relationships>

</file>

<file path=ppt/slides/_rels/slide2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35.jpg"/>
  <Relationship Id="rId3" Type="http://schemas.openxmlformats.org/officeDocument/2006/relationships/image" Target="../media/bottom436.jpg"/>
</Relationships>

</file>

<file path=ppt/slides/_rels/slide2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37.jpg"/>
  <Relationship Id="rId3" Type="http://schemas.openxmlformats.org/officeDocument/2006/relationships/image" Target="../media/bottom438.jpg"/>
</Relationships>

</file>

<file path=ppt/slides/_rels/slide2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39.jpg"/>
  <Relationship Id="rId3" Type="http://schemas.openxmlformats.org/officeDocument/2006/relationships/image" Target="../media/bottom440.jpg"/>
</Relationships>

</file>

<file path=ppt/slides/_rels/slide2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41.jpg"/>
  <Relationship Id="rId3" Type="http://schemas.openxmlformats.org/officeDocument/2006/relationships/image" Target="../media/bottom442.jpg"/>
</Relationships>

</file>

<file path=ppt/slides/_rels/slide2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43.jpg"/>
  <Relationship Id="rId3" Type="http://schemas.openxmlformats.org/officeDocument/2006/relationships/image" Target="../media/bottom444.jpg"/>
</Relationships>

</file>

<file path=ppt/slides/_rels/slide2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445.jpg"/>
</Relationships>

</file>

<file path=ppt/slides/_rels/slide2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46.jpg"/>
  <Relationship Id="rId3" Type="http://schemas.openxmlformats.org/officeDocument/2006/relationships/image" Target="../media/bottom447.jpg"/>
</Relationships>

</file>

<file path=ppt/slides/_rels/slide2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48.jpg"/>
  <Relationship Id="rId3" Type="http://schemas.openxmlformats.org/officeDocument/2006/relationships/image" Target="../media/bottom449.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2.jpg"/>
  <Relationship Id="rId3" Type="http://schemas.openxmlformats.org/officeDocument/2006/relationships/image" Target="../media/bottom43.jpg"/>
</Relationships>

</file>

<file path=ppt/slides/_rels/slide2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50.jpg"/>
  <Relationship Id="rId3" Type="http://schemas.openxmlformats.org/officeDocument/2006/relationships/image" Target="../media/bottom451.jpg"/>
</Relationships>

</file>

<file path=ppt/slides/_rels/slide2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52.jpg"/>
  <Relationship Id="rId3" Type="http://schemas.openxmlformats.org/officeDocument/2006/relationships/image" Target="../media/bottom453.jpg"/>
</Relationships>

</file>

<file path=ppt/slides/_rels/slide2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54.jpg"/>
  <Relationship Id="rId3" Type="http://schemas.openxmlformats.org/officeDocument/2006/relationships/image" Target="../media/bottom455.jpg"/>
</Relationships>

</file>

<file path=ppt/slides/_rels/slide2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56.jpg"/>
  <Relationship Id="rId3" Type="http://schemas.openxmlformats.org/officeDocument/2006/relationships/image" Target="../media/bottom457.jpg"/>
</Relationships>

</file>

<file path=ppt/slides/_rels/slide2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58.jpg"/>
  <Relationship Id="rId3" Type="http://schemas.openxmlformats.org/officeDocument/2006/relationships/image" Target="../media/bottom459.jpg"/>
</Relationships>

</file>

<file path=ppt/slides/_rels/slide2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460.jpg"/>
</Relationships>

</file>

<file path=ppt/slides/_rels/slide2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61.jpg"/>
  <Relationship Id="rId3" Type="http://schemas.openxmlformats.org/officeDocument/2006/relationships/image" Target="../media/bottom462.jpg"/>
</Relationships>

</file>

<file path=ppt/slides/_rels/slide2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63.jpg"/>
  <Relationship Id="rId3" Type="http://schemas.openxmlformats.org/officeDocument/2006/relationships/image" Target="../media/bottom464.jpg"/>
</Relationships>

</file>

<file path=ppt/slides/_rels/slide2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65.jpg"/>
  <Relationship Id="rId3" Type="http://schemas.openxmlformats.org/officeDocument/2006/relationships/image" Target="../media/bottom466.jpg"/>
</Relationships>

</file>

<file path=ppt/slides/_rels/slide2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67.jpg"/>
  <Relationship Id="rId3" Type="http://schemas.openxmlformats.org/officeDocument/2006/relationships/image" Target="../media/bottom468.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4.jpg"/>
  <Relationship Id="rId3" Type="http://schemas.openxmlformats.org/officeDocument/2006/relationships/image" Target="../media/bottom45.jpg"/>
</Relationships>

</file>

<file path=ppt/slides/_rels/slide2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469.jpg"/>
</Relationships>

</file>

<file path=ppt/slides/_rels/slide2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70.jpg"/>
  <Relationship Id="rId3" Type="http://schemas.openxmlformats.org/officeDocument/2006/relationships/image" Target="../media/bottom471.jpg"/>
</Relationships>

</file>

<file path=ppt/slides/_rels/slide2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72.jpg"/>
  <Relationship Id="rId3" Type="http://schemas.openxmlformats.org/officeDocument/2006/relationships/image" Target="../media/bottom473.jpg"/>
</Relationships>

</file>

<file path=ppt/slides/_rels/slide2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74.jpg"/>
  <Relationship Id="rId3" Type="http://schemas.openxmlformats.org/officeDocument/2006/relationships/image" Target="../media/bottom475.jpg"/>
</Relationships>

</file>

<file path=ppt/slides/_rels/slide2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76.jpg"/>
  <Relationship Id="rId3" Type="http://schemas.openxmlformats.org/officeDocument/2006/relationships/image" Target="../media/bottom477.jpg"/>
</Relationships>

</file>

<file path=ppt/slides/_rels/slide2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78.jpg"/>
  <Relationship Id="rId3" Type="http://schemas.openxmlformats.org/officeDocument/2006/relationships/image" Target="../media/bottom479.jpg"/>
</Relationships>

</file>

<file path=ppt/slides/_rels/slide2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80.jpg"/>
  <Relationship Id="rId3" Type="http://schemas.openxmlformats.org/officeDocument/2006/relationships/image" Target="../media/bottom481.jpg"/>
</Relationships>

</file>

<file path=ppt/slides/_rels/slide2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482.jpg"/>
</Relationships>

</file>

<file path=ppt/slides/_rels/slide2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83.jpg"/>
  <Relationship Id="rId3" Type="http://schemas.openxmlformats.org/officeDocument/2006/relationships/image" Target="../media/bottom484.jpg"/>
</Relationships>

</file>

<file path=ppt/slides/_rels/slide2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85.jpg"/>
  <Relationship Id="rId3" Type="http://schemas.openxmlformats.org/officeDocument/2006/relationships/image" Target="../media/bottom486.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6.jpg"/>
  <Relationship Id="rId3" Type="http://schemas.openxmlformats.org/officeDocument/2006/relationships/image" Target="../media/bottom47.jpg"/>
</Relationships>

</file>

<file path=ppt/slides/_rels/slide2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87.jpg"/>
  <Relationship Id="rId3" Type="http://schemas.openxmlformats.org/officeDocument/2006/relationships/image" Target="../media/bottom488.jpg"/>
</Relationships>

</file>

<file path=ppt/slides/_rels/slide2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89.jpg"/>
  <Relationship Id="rId3" Type="http://schemas.openxmlformats.org/officeDocument/2006/relationships/image" Target="../media/bottom490.jpg"/>
</Relationships>

</file>

<file path=ppt/slides/_rels/slide2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91.jpg"/>
  <Relationship Id="rId3" Type="http://schemas.openxmlformats.org/officeDocument/2006/relationships/image" Target="../media/bottom492.jpg"/>
</Relationships>

</file>

<file path=ppt/slides/_rels/slide2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493.jpg"/>
</Relationships>

</file>

<file path=ppt/slides/_rels/slide2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94.jpg"/>
  <Relationship Id="rId3" Type="http://schemas.openxmlformats.org/officeDocument/2006/relationships/image" Target="../media/bottom495.jpg"/>
</Relationships>

</file>

<file path=ppt/slides/_rels/slide2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96.jpg"/>
  <Relationship Id="rId3" Type="http://schemas.openxmlformats.org/officeDocument/2006/relationships/image" Target="../media/bottom497.jpg"/>
</Relationships>

</file>

<file path=ppt/slides/_rels/slide2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98.jpg"/>
  <Relationship Id="rId3" Type="http://schemas.openxmlformats.org/officeDocument/2006/relationships/image" Target="../media/bottom499.jpg"/>
</Relationships>

</file>

<file path=ppt/slides/_rels/slide2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00.jpg"/>
  <Relationship Id="rId3" Type="http://schemas.openxmlformats.org/officeDocument/2006/relationships/image" Target="../media/bottom501.jpg"/>
</Relationships>

</file>

<file path=ppt/slides/_rels/slide2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502.jpg"/>
</Relationships>

</file>

<file path=ppt/slides/_rels/slide2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03.jpg"/>
  <Relationship Id="rId3" Type="http://schemas.openxmlformats.org/officeDocument/2006/relationships/image" Target="../media/bottom504.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8.jpg"/>
  <Relationship Id="rId3" Type="http://schemas.openxmlformats.org/officeDocument/2006/relationships/image" Target="../media/bottom49.jpg"/>
</Relationships>

</file>

<file path=ppt/slides/_rels/slide2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05.jpg"/>
  <Relationship Id="rId3" Type="http://schemas.openxmlformats.org/officeDocument/2006/relationships/image" Target="../media/bottom506.jpg"/>
</Relationships>

</file>

<file path=ppt/slides/_rels/slide2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07.jpg"/>
  <Relationship Id="rId3" Type="http://schemas.openxmlformats.org/officeDocument/2006/relationships/image" Target="../media/bottom508.jpg"/>
</Relationships>

</file>

<file path=ppt/slides/_rels/slide2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509.jpg"/>
</Relationships>

</file>

<file path=ppt/slides/_rels/slide2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10.jpg"/>
  <Relationship Id="rId3" Type="http://schemas.openxmlformats.org/officeDocument/2006/relationships/image" Target="../media/bottom511.jpg"/>
</Relationships>

</file>

<file path=ppt/slides/_rels/slide2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12.jpg"/>
  <Relationship Id="rId3" Type="http://schemas.openxmlformats.org/officeDocument/2006/relationships/image" Target="../media/bottom513.jpg"/>
</Relationships>

</file>

<file path=ppt/slides/_rels/slide2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14.jpg"/>
  <Relationship Id="rId3" Type="http://schemas.openxmlformats.org/officeDocument/2006/relationships/image" Target="../media/bottom515.jpg"/>
</Relationships>

</file>

<file path=ppt/slides/_rels/slide2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16.jpg"/>
  <Relationship Id="rId3" Type="http://schemas.openxmlformats.org/officeDocument/2006/relationships/image" Target="../media/bottom517.jpg"/>
</Relationships>

</file>

<file path=ppt/slides/_rels/slide2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18.jpg"/>
  <Relationship Id="rId3" Type="http://schemas.openxmlformats.org/officeDocument/2006/relationships/image" Target="../media/bottom519.jpg"/>
</Relationships>

</file>

<file path=ppt/slides/_rels/slide2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20.jpg"/>
  <Relationship Id="rId3" Type="http://schemas.openxmlformats.org/officeDocument/2006/relationships/image" Target="../media/bottom521.jpg"/>
</Relationships>

</file>

<file path=ppt/slides/_rels/slide2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22.jpg"/>
  <Relationship Id="rId3" Type="http://schemas.openxmlformats.org/officeDocument/2006/relationships/image" Target="../media/bottom523.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0.jpg"/>
  <Relationship Id="rId3" Type="http://schemas.openxmlformats.org/officeDocument/2006/relationships/image" Target="../media/bottom51.jpg"/>
</Relationships>

</file>

<file path=ppt/slides/_rels/slide2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24.jpg"/>
  <Relationship Id="rId3" Type="http://schemas.openxmlformats.org/officeDocument/2006/relationships/image" Target="../media/bottom525.jpg"/>
</Relationships>

</file>

<file path=ppt/slides/_rels/slide2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526.jpg"/>
</Relationships>

</file>

<file path=ppt/slides/_rels/slide2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27.jpg"/>
  <Relationship Id="rId3" Type="http://schemas.openxmlformats.org/officeDocument/2006/relationships/image" Target="../media/bottom528.jpg"/>
</Relationships>

</file>

<file path=ppt/slides/_rels/slide2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29.jpg"/>
  <Relationship Id="rId3" Type="http://schemas.openxmlformats.org/officeDocument/2006/relationships/image" Target="../media/bottom530.jpg"/>
</Relationships>

</file>

<file path=ppt/slides/_rels/slide2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31.jpg"/>
  <Relationship Id="rId3" Type="http://schemas.openxmlformats.org/officeDocument/2006/relationships/image" Target="../media/bottom532.jpg"/>
</Relationships>

</file>

<file path=ppt/slides/_rels/slide2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33.jpg"/>
  <Relationship Id="rId3" Type="http://schemas.openxmlformats.org/officeDocument/2006/relationships/image" Target="../media/bottom534.jpg"/>
</Relationships>

</file>

<file path=ppt/slides/_rels/slide2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35.jpg"/>
  <Relationship Id="rId3" Type="http://schemas.openxmlformats.org/officeDocument/2006/relationships/image" Target="../media/bottom536.jpg"/>
</Relationships>

</file>

<file path=ppt/slides/_rels/slide2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537.jpg"/>
</Relationships>

</file>

<file path=ppt/slides/_rels/slide2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38.jpg"/>
  <Relationship Id="rId3" Type="http://schemas.openxmlformats.org/officeDocument/2006/relationships/image" Target="../media/bottom539.jpg"/>
</Relationships>

</file>

<file path=ppt/slides/_rels/slide2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40.jpg"/>
  <Relationship Id="rId3" Type="http://schemas.openxmlformats.org/officeDocument/2006/relationships/image" Target="../media/bottom541.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2.jpg"/>
  <Relationship Id="rId3" Type="http://schemas.openxmlformats.org/officeDocument/2006/relationships/image" Target="../media/bottom53.jpg"/>
</Relationships>

</file>

<file path=ppt/slides/_rels/slide2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42.jpg"/>
  <Relationship Id="rId3" Type="http://schemas.openxmlformats.org/officeDocument/2006/relationships/image" Target="../media/bottom543.jpg"/>
</Relationships>

</file>

<file path=ppt/slides/_rels/slide2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44.jpg"/>
  <Relationship Id="rId3" Type="http://schemas.openxmlformats.org/officeDocument/2006/relationships/image" Target="../media/bottom545.jpg"/>
</Relationships>

</file>

<file path=ppt/slides/_rels/slide2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46.jpg"/>
  <Relationship Id="rId3" Type="http://schemas.openxmlformats.org/officeDocument/2006/relationships/image" Target="../media/bottom547.jpg"/>
</Relationships>

</file>

<file path=ppt/slides/_rels/slide2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48.jpg"/>
  <Relationship Id="rId3" Type="http://schemas.openxmlformats.org/officeDocument/2006/relationships/image" Target="../media/bottom549.jpg"/>
</Relationships>

</file>

<file path=ppt/slides/_rels/slide2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50.jpg"/>
  <Relationship Id="rId3" Type="http://schemas.openxmlformats.org/officeDocument/2006/relationships/image" Target="../media/bottom551.jpg"/>
</Relationships>

</file>

<file path=ppt/slides/_rels/slide2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52.jpg"/>
  <Relationship Id="rId3" Type="http://schemas.openxmlformats.org/officeDocument/2006/relationships/image" Target="../media/bottom553.jpg"/>
</Relationships>

</file>

<file path=ppt/slides/_rels/slide2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54.jpg"/>
  <Relationship Id="rId3" Type="http://schemas.openxmlformats.org/officeDocument/2006/relationships/image" Target="../media/bottom555.jpg"/>
</Relationships>

</file>

<file path=ppt/slides/_rels/slide2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56.jpg"/>
  <Relationship Id="rId3" Type="http://schemas.openxmlformats.org/officeDocument/2006/relationships/image" Target="../media/bottom557.jpg"/>
</Relationships>

</file>

<file path=ppt/slides/_rels/slide2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58.jpg"/>
  <Relationship Id="rId3" Type="http://schemas.openxmlformats.org/officeDocument/2006/relationships/image" Target="../media/bottom559.jpg"/>
</Relationships>

</file>

<file path=ppt/slides/_rels/slide2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560.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4.jpg"/>
  <Relationship Id="rId3" Type="http://schemas.openxmlformats.org/officeDocument/2006/relationships/image" Target="../media/bottom55.jpg"/>
</Relationships>

</file>

<file path=ppt/slides/_rels/slide3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61.jpg"/>
  <Relationship Id="rId3" Type="http://schemas.openxmlformats.org/officeDocument/2006/relationships/image" Target="../media/bottom562.jpg"/>
</Relationships>

</file>

<file path=ppt/slides/_rels/slide3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63.jpg"/>
  <Relationship Id="rId3" Type="http://schemas.openxmlformats.org/officeDocument/2006/relationships/image" Target="../media/bottom564.jpg"/>
</Relationships>

</file>

<file path=ppt/slides/_rels/slide3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65.jpg"/>
  <Relationship Id="rId3" Type="http://schemas.openxmlformats.org/officeDocument/2006/relationships/image" Target="../media/bottom566.jpg"/>
</Relationships>

</file>

<file path=ppt/slides/_rels/slide3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67.jpg"/>
  <Relationship Id="rId3" Type="http://schemas.openxmlformats.org/officeDocument/2006/relationships/image" Target="../media/bottom568.jpg"/>
</Relationships>

</file>

<file path=ppt/slides/_rels/slide3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69.jpg"/>
  <Relationship Id="rId3" Type="http://schemas.openxmlformats.org/officeDocument/2006/relationships/image" Target="../media/bottom570.jpg"/>
</Relationships>

</file>

<file path=ppt/slides/_rels/slide3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71.jpg"/>
  <Relationship Id="rId3" Type="http://schemas.openxmlformats.org/officeDocument/2006/relationships/image" Target="../media/bottom572.jpg"/>
</Relationships>

</file>

<file path=ppt/slides/_rels/slide3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73.jpg"/>
  <Relationship Id="rId3" Type="http://schemas.openxmlformats.org/officeDocument/2006/relationships/image" Target="../media/bottom574.jpg"/>
</Relationships>

</file>

<file path=ppt/slides/_rels/slide3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75.jpg"/>
  <Relationship Id="rId3" Type="http://schemas.openxmlformats.org/officeDocument/2006/relationships/image" Target="../media/bottom576.jpg"/>
</Relationships>

</file>

<file path=ppt/slides/_rels/slide3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77.jpg"/>
  <Relationship Id="rId3" Type="http://schemas.openxmlformats.org/officeDocument/2006/relationships/image" Target="../media/bottom578.jpg"/>
</Relationships>

</file>

<file path=ppt/slides/_rels/slide3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79.jpg"/>
  <Relationship Id="rId3" Type="http://schemas.openxmlformats.org/officeDocument/2006/relationships/image" Target="../media/bottom580.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6.jpg"/>
  <Relationship Id="rId3" Type="http://schemas.openxmlformats.org/officeDocument/2006/relationships/image" Target="../media/bottom57.jpg"/>
</Relationships>

</file>

<file path=ppt/slides/_rels/slide3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81.jpg"/>
  <Relationship Id="rId3" Type="http://schemas.openxmlformats.org/officeDocument/2006/relationships/image" Target="../media/bottom582.jpg"/>
</Relationships>

</file>

<file path=ppt/slides/_rels/slide3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83.jpg"/>
  <Relationship Id="rId3" Type="http://schemas.openxmlformats.org/officeDocument/2006/relationships/image" Target="../media/bottom584.jpg"/>
</Relationships>

</file>

<file path=ppt/slides/_rels/slide3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85.jpg"/>
  <Relationship Id="rId3" Type="http://schemas.openxmlformats.org/officeDocument/2006/relationships/image" Target="../media/bottom586.jpg"/>
</Relationships>

</file>

<file path=ppt/slides/_rels/slide3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87.jpg"/>
  <Relationship Id="rId3" Type="http://schemas.openxmlformats.org/officeDocument/2006/relationships/image" Target="../media/bottom588.jpg"/>
</Relationships>

</file>

<file path=ppt/slides/_rels/slide3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89.jpg"/>
  <Relationship Id="rId3" Type="http://schemas.openxmlformats.org/officeDocument/2006/relationships/image" Target="../media/bottom590.jpg"/>
</Relationships>

</file>

<file path=ppt/slides/_rels/slide3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91.jpg"/>
  <Relationship Id="rId3" Type="http://schemas.openxmlformats.org/officeDocument/2006/relationships/image" Target="../media/bottom592.jpg"/>
</Relationships>

</file>

<file path=ppt/slides/_rels/slide3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593.jpg"/>
</Relationships>

</file>

<file path=ppt/slides/_rels/slide3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94.jpg"/>
  <Relationship Id="rId3" Type="http://schemas.openxmlformats.org/officeDocument/2006/relationships/image" Target="../media/bottom595.jpg"/>
</Relationships>

</file>

<file path=ppt/slides/_rels/slide3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96.jpg"/>
  <Relationship Id="rId3" Type="http://schemas.openxmlformats.org/officeDocument/2006/relationships/image" Target="../media/bottom597.jpg"/>
</Relationships>

</file>

<file path=ppt/slides/_rels/slide3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98.jpg"/>
  <Relationship Id="rId3" Type="http://schemas.openxmlformats.org/officeDocument/2006/relationships/image" Target="../media/bottom599.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8.jpg"/>
  <Relationship Id="rId3" Type="http://schemas.openxmlformats.org/officeDocument/2006/relationships/image" Target="../media/bottom59.jpg"/>
</Relationships>

</file>

<file path=ppt/slides/_rels/slide3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00.jpg"/>
  <Relationship Id="rId3" Type="http://schemas.openxmlformats.org/officeDocument/2006/relationships/image" Target="../media/bottom601.jpg"/>
</Relationships>

</file>

<file path=ppt/slides/_rels/slide3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02.jpg"/>
  <Relationship Id="rId3" Type="http://schemas.openxmlformats.org/officeDocument/2006/relationships/image" Target="../media/bottom603.jpg"/>
</Relationships>

</file>

<file path=ppt/slides/_rels/slide3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04.jpg"/>
  <Relationship Id="rId3" Type="http://schemas.openxmlformats.org/officeDocument/2006/relationships/image" Target="../media/bottom605.jpg"/>
</Relationships>

</file>

<file path=ppt/slides/_rels/slide3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06.jpg"/>
  <Relationship Id="rId3" Type="http://schemas.openxmlformats.org/officeDocument/2006/relationships/image" Target="../media/bottom607.jpg"/>
</Relationships>

</file>

<file path=ppt/slides/_rels/slide3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08.jpg"/>
  <Relationship Id="rId3" Type="http://schemas.openxmlformats.org/officeDocument/2006/relationships/image" Target="../media/bottom609.jpg"/>
</Relationships>

</file>

<file path=ppt/slides/_rels/slide3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10.jpg"/>
  <Relationship Id="rId3" Type="http://schemas.openxmlformats.org/officeDocument/2006/relationships/image" Target="../media/bottom611.jpg"/>
</Relationships>

</file>

<file path=ppt/slides/_rels/slide3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12.jpg"/>
  <Relationship Id="rId3" Type="http://schemas.openxmlformats.org/officeDocument/2006/relationships/image" Target="../media/bottom613.jpg"/>
</Relationships>

</file>

<file path=ppt/slides/_rels/slide3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14.jpg"/>
  <Relationship Id="rId3" Type="http://schemas.openxmlformats.org/officeDocument/2006/relationships/image" Target="../media/bottom615.jpg"/>
</Relationships>

</file>

<file path=ppt/slides/_rels/slide3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16.jpg"/>
  <Relationship Id="rId3" Type="http://schemas.openxmlformats.org/officeDocument/2006/relationships/image" Target="../media/bottom617.jpg"/>
</Relationships>

</file>

<file path=ppt/slides/_rels/slide3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18.jpg"/>
  <Relationship Id="rId3" Type="http://schemas.openxmlformats.org/officeDocument/2006/relationships/image" Target="../media/bottom619.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60.jpg"/>
</Relationships>

</file>

<file path=ppt/slides/_rels/slide3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20.jpg"/>
  <Relationship Id="rId3" Type="http://schemas.openxmlformats.org/officeDocument/2006/relationships/image" Target="../media/bottom621.jpg"/>
</Relationships>

</file>

<file path=ppt/slides/_rels/slide3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22.jpg"/>
  <Relationship Id="rId3" Type="http://schemas.openxmlformats.org/officeDocument/2006/relationships/image" Target="../media/bottom623.jpg"/>
</Relationships>

</file>

<file path=ppt/slides/_rels/slide3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24.jpg"/>
  <Relationship Id="rId3" Type="http://schemas.openxmlformats.org/officeDocument/2006/relationships/image" Target="../media/bottom625.jpg"/>
</Relationships>

</file>

<file path=ppt/slides/_rels/slide3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26.jpg"/>
  <Relationship Id="rId3" Type="http://schemas.openxmlformats.org/officeDocument/2006/relationships/image" Target="../media/bottom627.jpg"/>
</Relationships>

</file>

<file path=ppt/slides/_rels/slide3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28.jpg"/>
  <Relationship Id="rId3" Type="http://schemas.openxmlformats.org/officeDocument/2006/relationships/image" Target="../media/bottom629.jpg"/>
</Relationships>

</file>

<file path=ppt/slides/_rels/slide3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30.jpg"/>
  <Relationship Id="rId3" Type="http://schemas.openxmlformats.org/officeDocument/2006/relationships/image" Target="../media/bottom631.jpg"/>
</Relationships>

</file>

<file path=ppt/slides/_rels/slide3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32.jpg"/>
  <Relationship Id="rId3" Type="http://schemas.openxmlformats.org/officeDocument/2006/relationships/image" Target="../media/bottom633.jpg"/>
</Relationships>

</file>

<file path=ppt/slides/_rels/slide3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34.jpg"/>
  <Relationship Id="rId3" Type="http://schemas.openxmlformats.org/officeDocument/2006/relationships/image" Target="../media/bottom635.jpg"/>
</Relationships>

</file>

<file path=ppt/slides/_rels/slide3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36.jpg"/>
  <Relationship Id="rId3" Type="http://schemas.openxmlformats.org/officeDocument/2006/relationships/image" Target="../media/bottom637.jpg"/>
</Relationships>

</file>

<file path=ppt/slides/_rels/slide3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38.jpg"/>
  <Relationship Id="rId3" Type="http://schemas.openxmlformats.org/officeDocument/2006/relationships/image" Target="../media/bottom639.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1.jpg"/>
  <Relationship Id="rId3" Type="http://schemas.openxmlformats.org/officeDocument/2006/relationships/image" Target="../media/bottom62.jpg"/>
</Relationships>

</file>

<file path=ppt/slides/_rels/slide3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40.jpg"/>
  <Relationship Id="rId3" Type="http://schemas.openxmlformats.org/officeDocument/2006/relationships/image" Target="../media/bottom641.jpg"/>
</Relationships>

</file>

<file path=ppt/slides/_rels/slide3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42.jpg"/>
  <Relationship Id="rId3" Type="http://schemas.openxmlformats.org/officeDocument/2006/relationships/image" Target="../media/bottom643.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3.jpg"/>
  <Relationship Id="rId3" Type="http://schemas.openxmlformats.org/officeDocument/2006/relationships/image" Target="../media/bottom64.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5.jpg"/>
  <Relationship Id="rId3" Type="http://schemas.openxmlformats.org/officeDocument/2006/relationships/image" Target="../media/bottom66.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7.jpg"/>
  <Relationship Id="rId3" Type="http://schemas.openxmlformats.org/officeDocument/2006/relationships/image" Target="../media/bottom68.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9.jpg"/>
  <Relationship Id="rId3" Type="http://schemas.openxmlformats.org/officeDocument/2006/relationships/image" Target="../media/bottom70.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1.jpg"/>
  <Relationship Id="rId3" Type="http://schemas.openxmlformats.org/officeDocument/2006/relationships/image" Target="../media/bottom72.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3.jpg"/>
  <Relationship Id="rId3" Type="http://schemas.openxmlformats.org/officeDocument/2006/relationships/image" Target="../media/bottom74.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5.jpg"/>
  <Relationship Id="rId3" Type="http://schemas.openxmlformats.org/officeDocument/2006/relationships/image" Target="../media/bottom76.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7.jpg"/>
  <Relationship Id="rId3" Type="http://schemas.openxmlformats.org/officeDocument/2006/relationships/image" Target="../media/bottom78.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9.jpg"/>
  <Relationship Id="rId3" Type="http://schemas.openxmlformats.org/officeDocument/2006/relationships/image" Target="../media/bottom80.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1.jpg"/>
  <Relationship Id="rId3" Type="http://schemas.openxmlformats.org/officeDocument/2006/relationships/image" Target="../media/bottom82.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83.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4.jpg"/>
  <Relationship Id="rId3" Type="http://schemas.openxmlformats.org/officeDocument/2006/relationships/image" Target="../media/bottom85.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6.jpg"/>
  <Relationship Id="rId3" Type="http://schemas.openxmlformats.org/officeDocument/2006/relationships/image" Target="../media/bottom87.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8.jpg"/>
  <Relationship Id="rId3" Type="http://schemas.openxmlformats.org/officeDocument/2006/relationships/image" Target="../media/bottom89.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0.jpg"/>
  <Relationship Id="rId3" Type="http://schemas.openxmlformats.org/officeDocument/2006/relationships/image" Target="../media/bottom91.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jpg"/>
  <Relationship Id="rId3" Type="http://schemas.openxmlformats.org/officeDocument/2006/relationships/image" Target="../media/bottom8.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92.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3.jpg"/>
  <Relationship Id="rId3" Type="http://schemas.openxmlformats.org/officeDocument/2006/relationships/image" Target="../media/bottom94.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5.jpg"/>
  <Relationship Id="rId3" Type="http://schemas.openxmlformats.org/officeDocument/2006/relationships/image" Target="../media/bottom96.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7.jpg"/>
  <Relationship Id="rId3" Type="http://schemas.openxmlformats.org/officeDocument/2006/relationships/image" Target="../media/bottom98.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9.jpg"/>
  <Relationship Id="rId3" Type="http://schemas.openxmlformats.org/officeDocument/2006/relationships/image" Target="../media/bottom100.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1.jpg"/>
  <Relationship Id="rId3" Type="http://schemas.openxmlformats.org/officeDocument/2006/relationships/image" Target="../media/bottom102.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3.jpg"/>
  <Relationship Id="rId3" Type="http://schemas.openxmlformats.org/officeDocument/2006/relationships/image" Target="../media/bottom104.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5.jpg"/>
  <Relationship Id="rId3" Type="http://schemas.openxmlformats.org/officeDocument/2006/relationships/image" Target="../media/bottom106.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7.jpg"/>
  <Relationship Id="rId3" Type="http://schemas.openxmlformats.org/officeDocument/2006/relationships/image" Target="../media/bottom108.jp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9.jpg"/>
  <Relationship Id="rId3" Type="http://schemas.openxmlformats.org/officeDocument/2006/relationships/image" Target="../media/bottom110.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jpg"/>
  <Relationship Id="rId3" Type="http://schemas.openxmlformats.org/officeDocument/2006/relationships/image" Target="../media/bottom10.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1.jpg"/>
  <Relationship Id="rId3" Type="http://schemas.openxmlformats.org/officeDocument/2006/relationships/image" Target="../media/bottom112.jpg"/>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113.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4.jpg"/>
  <Relationship Id="rId3" Type="http://schemas.openxmlformats.org/officeDocument/2006/relationships/image" Target="../media/bottom115.jpg"/>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6.jpg"/>
  <Relationship Id="rId3" Type="http://schemas.openxmlformats.org/officeDocument/2006/relationships/image" Target="../media/bottom117.jpg"/>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8.jpg"/>
  <Relationship Id="rId3" Type="http://schemas.openxmlformats.org/officeDocument/2006/relationships/image" Target="../media/bottom119.jpg"/>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0.jpg"/>
  <Relationship Id="rId3" Type="http://schemas.openxmlformats.org/officeDocument/2006/relationships/image" Target="../media/bottom121.jpg"/>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2.jpg"/>
  <Relationship Id="rId3" Type="http://schemas.openxmlformats.org/officeDocument/2006/relationships/image" Target="../media/bottom123.jpg"/>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4.jpg"/>
  <Relationship Id="rId3" Type="http://schemas.openxmlformats.org/officeDocument/2006/relationships/image" Target="../media/bottom125.jpg"/>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6.jpg"/>
  <Relationship Id="rId3" Type="http://schemas.openxmlformats.org/officeDocument/2006/relationships/image" Target="../media/bottom127.jpg"/>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8.jpg"/>
  <Relationship Id="rId3" Type="http://schemas.openxmlformats.org/officeDocument/2006/relationships/image" Target="../media/bottom129.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jpg"/>
  <Relationship Id="rId3" Type="http://schemas.openxmlformats.org/officeDocument/2006/relationships/image" Target="../media/bottom12.jpg"/>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0.jpg"/>
  <Relationship Id="rId3" Type="http://schemas.openxmlformats.org/officeDocument/2006/relationships/image" Target="../media/bottom131.jpg"/>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2.jpg"/>
  <Relationship Id="rId3" Type="http://schemas.openxmlformats.org/officeDocument/2006/relationships/image" Target="../media/bottom133.jpg"/>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4.jpg"/>
  <Relationship Id="rId3" Type="http://schemas.openxmlformats.org/officeDocument/2006/relationships/image" Target="../media/bottom135.jpg"/>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6.jpg"/>
  <Relationship Id="rId3" Type="http://schemas.openxmlformats.org/officeDocument/2006/relationships/image" Target="../media/bottom137.jpg"/>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8.jpg"/>
  <Relationship Id="rId3" Type="http://schemas.openxmlformats.org/officeDocument/2006/relationships/image" Target="../media/bottom139.jpg"/>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0.jpg"/>
  <Relationship Id="rId3" Type="http://schemas.openxmlformats.org/officeDocument/2006/relationships/image" Target="../media/bottom141.jpg"/>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2.jpg"/>
  <Relationship Id="rId3" Type="http://schemas.openxmlformats.org/officeDocument/2006/relationships/image" Target="../media/bottom143.jpg"/>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4.jpg"/>
  <Relationship Id="rId3" Type="http://schemas.openxmlformats.org/officeDocument/2006/relationships/image" Target="../media/bottom145.jpg"/>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6.jpg"/>
  <Relationship Id="rId3" Type="http://schemas.openxmlformats.org/officeDocument/2006/relationships/image" Target="../media/bottom147.jpg"/>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8.jpg"/>
  <Relationship Id="rId3" Type="http://schemas.openxmlformats.org/officeDocument/2006/relationships/image" Target="../media/bottom149.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13.jpg"/>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150.jpg"/>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1.jpg"/>
  <Relationship Id="rId3" Type="http://schemas.openxmlformats.org/officeDocument/2006/relationships/image" Target="../media/bottom152.jpg"/>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3.jpg"/>
  <Relationship Id="rId3" Type="http://schemas.openxmlformats.org/officeDocument/2006/relationships/image" Target="../media/bottom154.jpg"/>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5.jpg"/>
  <Relationship Id="rId3" Type="http://schemas.openxmlformats.org/officeDocument/2006/relationships/image" Target="../media/bottom156.jpg"/>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7.jpg"/>
  <Relationship Id="rId3" Type="http://schemas.openxmlformats.org/officeDocument/2006/relationships/image" Target="../media/bottom158.jpg"/>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159.jpg"/>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0.jpg"/>
  <Relationship Id="rId3" Type="http://schemas.openxmlformats.org/officeDocument/2006/relationships/image" Target="../media/bottom161.jpg"/>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2.jpg"/>
  <Relationship Id="rId3" Type="http://schemas.openxmlformats.org/officeDocument/2006/relationships/image" Target="../media/bottom163.jpg"/>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4.jpg"/>
  <Relationship Id="rId3" Type="http://schemas.openxmlformats.org/officeDocument/2006/relationships/image" Target="../media/bottom165.jpg"/>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6.jpg"/>
  <Relationship Id="rId3" Type="http://schemas.openxmlformats.org/officeDocument/2006/relationships/image" Target="../media/bottom167.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jpg"/>
  <Relationship Id="rId3" Type="http://schemas.openxmlformats.org/officeDocument/2006/relationships/image" Target="../media/bottom15.jpg"/>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8.jpg"/>
  <Relationship Id="rId3" Type="http://schemas.openxmlformats.org/officeDocument/2006/relationships/image" Target="../media/bottom169.jpg"/>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170.jpg"/>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1.jpg"/>
  <Relationship Id="rId3" Type="http://schemas.openxmlformats.org/officeDocument/2006/relationships/image" Target="../media/bottom172.jpg"/>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3.jpg"/>
  <Relationship Id="rId3" Type="http://schemas.openxmlformats.org/officeDocument/2006/relationships/image" Target="../media/bottom174.jpg"/>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5.jpg"/>
  <Relationship Id="rId3" Type="http://schemas.openxmlformats.org/officeDocument/2006/relationships/image" Target="../media/bottom176.jpg"/>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7.jpg"/>
  <Relationship Id="rId3" Type="http://schemas.openxmlformats.org/officeDocument/2006/relationships/image" Target="../media/bottom178.jpg"/>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9.jpg"/>
  <Relationship Id="rId3" Type="http://schemas.openxmlformats.org/officeDocument/2006/relationships/image" Target="../media/bottom180.jpg"/>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1.jpg"/>
  <Relationship Id="rId3" Type="http://schemas.openxmlformats.org/officeDocument/2006/relationships/image" Target="../media/bottom182.jpg"/>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3.jpg"/>
  <Relationship Id="rId3" Type="http://schemas.openxmlformats.org/officeDocument/2006/relationships/image" Target="../media/bottom184.jpg"/>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5.jpg"/>
  <Relationship Id="rId3" Type="http://schemas.openxmlformats.org/officeDocument/2006/relationships/image" Target="../media/bottom186.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Levanta - te - 2026
19/09/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sperta tu que dormes,
retoma o teu ardor
Desperta tu que dormes,
levanta dentre os mortos e Cristo te
iluminará
]]></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Senhor é Rei, o
Senhor é meu pastor
e Rei... o Senhor é Rei....
]]></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om: G
]]></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qüência Do Refrão (Vira):
]]></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esus!
Jesus!
E os homens por quê vieram?
Viemos louvar ao Senhor (2x)
Aleluia, Aleluia
Glória e louvor ao Senhor (2x)
]]></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s mulheres por quê vieram?
viemos louvar ao Senhor (2x)
Aleluia, Aleluia
glória e louvor ao Senhor (2x)
]]></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Os Jovens Por Quê Vieram?
Viemos Louvar Ao Senhor (2x)
Aleluia, Aleluia
glória e louvor ao Senhor (2x)
As Crianças Por Quê Vieram?
Viemos Louvar Ao Senhor (2x)
Aleluia, Aleluia]]></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e louvor ao Senhor (2x)
]]></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Você Por Quê Que Veio?
Eu Vim Louvar Ao Senhor (2x)
Aleluia, Aleluia
glória e louvor ao Senhor (2x)
]]></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conta com você,
por isso te escolheu
E te deu uma missão
é preciso prosseguir
proclamando sempre
O seu nome, seu nome, seu nome.
]]></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om: D
]]></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ê, Iê, Iê, Iê,
Iê, Iê, Iê, Iê,
Iê, Lê, Iê, Iê...
Uou, Ou, Ou, Uou, Ou,
Uou, Uou, Ou, Ou, Uou,
Ou, Uou... (2x)
]]></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za, Reza, Reza. Nós
Rezaremos (2x)
Louva, Louva, Louva,
Nós Louvaremos (2x)
]]></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ê, Iê, Iê, Iê,
Iê, Iê, Iê, Iê,
Iê, Iê, Iê, Iê...
Uou, Ou, Ou, Uou, Ou,
Uou, Uou, Ou, Ou, Uou,
Ou, Uou... (2x)
]]></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re, Corre, Corre,
Nós Correremos (2x)
Pula, Pula, Pula, Nós
Pularemos (2x)
]]></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ê, Iê, Iê, Lê,
Iê, Iê, Iê, Iê,
Iê, Lê, Iê, Iê...
]]></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ula, Pula, Pula, Nós Pularemos
Grita, Grita, Grita,
Nós Gritaremos (2x)
]]></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ê, Iê, Iê, Lê,
Iê, Iê, Iê, Iê,
Iê, Lê, Iê, Iê...
]]></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ouvado seja o meu Senhor
Louvado seja o meu Senhor
Louvado seja o meu Senhor
Louvado seja o meu Senho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evanta-te, levanta-te,
é preciso caminhar sem medo.
Levanta-te, levanta-te,
confia no Senhor e segue.
]]></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Por todas as suas criaturas
Pelo sol e pela lua
Pelas estrelas do firmamento
Pela água e pelo fogo.
]]></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Por aqueles que
agora são felizes
Por aqueles que agora choram
Por aqueles que agora nascem
Por aqueles que agora morrem.
]]></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3. O que dá sentido a vida
É amar-te e louvar-te
Para que a nossa vida
Seja sempre uma canção
]]></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viai Teu santo espírito, Senhor
E renovai a face da Terra
Enviai Teu santo espírito, Senhor
E renovai a face da Terra
]]></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espírito de amor
Recriar o que o mundo destruiu
Reavivar em nós o primeiro amor
]]></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o em Pentecostes
Vem viver em nós
Nos unindo a criação
]]></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viai Teu santo espírito, Senhor
E renovai a face da Terra
Enviai Teu santo espírito, Senhor
E renovai a face da Terra
]]></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viai Teu santo espírito, Senhor
E renovai a face da Terra
Enviai Teu santo espírito, Senhor
E renovai a face da Terra
]]></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ja bem vindo, Espírito Santo!
]]></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u coração é o teu lar
Seja bem vindo, Espírito Santo!
A minha casa é também tua casa
A minha família é o teu lugar!
Ah! Ah! Ah!... Ah! Ah! Ah!
Vem em mim morar!
Quero ser templo vivo
E te levar comigo]]></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ser templo vivo do teu amor
Do teu amor....
Do teu amor...
]]></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elo Senhor, marchamos sim
O seu exército, poderoso é
Sua glória será vista
em toda terra
]]></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amos cantar o canto da vitória
Glória à Deus, vencemos a batalha
Toda arma contra nós perecerá
]]></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nosso general é Cristo
Seguimos os seus passos
Nenhum inimigo nos resistirá
]]></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nosso general é Cristo
Seguimos os seus passos
Nenhum inimigo nos resistirá
]]></a:t>
            </a: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elo Senhor, marchamos sim
O seu exército, poderoso é
Sua glória será vista
em toda terra
]]></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amos cantar o canto da vitória
Glória à Deus, vencemos a batalha
Toda arma contra nós perecerá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Ó, virgem santa
Rogai por nós, pecadores
Junto a Deus Pai e livrai-nos
Do mal e das dores
Que todo homem caminhe
Tocado pela fé
Crendo na graça divina
Esteja como estiver]]></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nosso general é Cristo
Seguimos os seus passos
Nenhum inimigo nos resistirá
]]></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nosso general é Cristo
Seguimos os seus passos
Nenhum inimigo nos resistirá
]]></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vem, vem, Espírito Santo
Transforma a minha
vida, quero renascer
Vem, vem, vem, Espírito Santo
Transforma a minha
vida, quero renascer
]]></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abandonar-me em seu amor
Encharcar-me em seus rios, Senhor
Derrubar as barreiras
em meu coração
]]></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abandonar-me em seu amor
Encharcar-me em seus rios, Senhor
Derrubar as barreiras
em meu coração
]]></a:t>
            </a: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vem, vem, Espírito Santo
Transforma a minha
vida, quero renascer
Vem, vem, vem, Espírito Santo
Transforma a minha
vida, quero renascer
]]></a:t>
            </a: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abandonar-me em seu amor
Encharcar-me em seus rios, Senhor
Derrubar as barreiras
em meu coração
]]></a:t>
            </a: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abandonar-me em seu amor
Encharcar-me em seus rios, Senhor
Derrubar as barreiras
em meu coração
]]></a:t>
            </a: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vem, vem, Espírito Santo
Transforma a minha
vida, quero renascer
Vem, vem, vem, Espírito Santo
Transforma a minha
vida, quero renasce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b7M
Abençoai nossas casas
D°
As águas
As matas e o pão nosso
A luz de toda manhã,
o amor sobre o ódio
]]></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abandonar-me em seu amor
Encharcar-me em seus rios, Senhor
Derrubar as barreiras
em meu coração
]]></a:t>
            </a: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abandonar-me em seu amor
Encharcar-me em seus rios, Senhor
Derrubar as barreiras
em meu coração
]]></a:t>
            </a: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vem, vem, Espírito Santo
Transforma a minha
vida, quero renascer
Vem, vem, vem, Espírito Santo
Transforma a minha
vida, quero renascer
]]></a:t>
            </a: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abandonar-me em seu amor
Encharcar-me em seus rios, Senhor
Derrubar as barreiras
em meu coração
]]></a:t>
            </a: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abandonar-me em seu amor
Encharcar-me em seus rios, Senhor
Derrubar as barreiras
em meu coração
]]></a:t>
            </a: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je o céu se abre pra derramar
Sobre os corações
toda a graça do Pai
]]></a:t>
            </a: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também quero me derramar
De todo o meu coração
nos braços do Pai
]]></a:t>
            </a: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Espírito Santo, com teu poder
Tocar meu ser, fluir em mim
Hoje eu posso ser um novo homem
Pelo teu poder renascer
]]></a:t>
            </a: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b7M
Iluminai
A cabeça dos homens,
te pedimos agora
Bbm7
E que o bem aconteça
Nossa Senhora
]]></a:t>
            </a: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om: F
]]></a:t>
            </a: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Espírito de Deus está
Neste lugar
O Espírito de Deus
Se move neste lugar
Está aqui para consolar
Está aqui para Libertar
Está aqui para guiar
O Espírito de Deus]]></a:t>
            </a: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á aqui
]]></a:t>
            </a: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Espírito de Deus está
Neste lugar
O Espírito de Deus
Se move neste lugar
Está aqui para consolar
Está aqui para Libertar
Está aqui para guiar
O Espírito de Deus]]></a:t>
            </a: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á aqui
]]></a:t>
            </a: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ove-te em mim
Move-te em mim
Toca minha mente meu coração
Enche minha vida do teu amor
Move-te em mim Deus Espírito
Move-te em mim
]]></a:t>
            </a: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Espírito de Deus está
Neste lugar
O Espírito de Deus
Se move neste lugar
Está aqui para consolar
Está aqui para Libertar
Está aqui para guiar
O Espírito de Deus]]></a:t>
            </a: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á aqui
]]></a:t>
            </a: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Espírito de Deus está
Neste lugar
O Espírito de Deus
Se move neste lugar
Está aqui para consolar
Está aqui para Libertar
Está aqui para guiar
O Espírito de Deus]]></a:t>
            </a: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á aqui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Ó, virgem santa
Rogai por nós, pecadores
Junto a Deus Pai e livrai-nos
Do mal e das dores
Que todo homem caminhe
Tocado pela fé
Crendo na graça divina
Esteja como estiver]]></a:t>
            </a:r>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ove-te em mim
Move-te em mim
Toca minha mente meu coração
Enche minha vida do teu amor
Move-te em mim Deus Espírito
Move-te em mim
]]></a:t>
            </a:r>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ove-te em mim
Move-te em mim
Toca minha mente meu coração
Enche minha vida do teu amor
Move-te em mim Deus Espírito
Move-te em mim
]]></a:t>
            </a: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ove-te em mim
Move-te em mim
Toca minha mente meu coração
Enche minha vida do teu amor
Move-te em mim Deus Espírito
Move-te em mim
]]></a:t>
            </a:r>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ove-te em mim
Move-te em mim
Toca minha mente meu coração
Enche minha vida do teu amor
Move-te em mim Deus Espírito
Move-te em mim
Move-te em mim Deus Espírito
Move-te em mim]]></a:t>
            </a:r>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ove-te em mim Deus Espírito
Move-te em mim
]]></a:t>
            </a:r>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pí----rito Santo, amor que queima
Fogo que devora, vento que sopra
Espí----rito Santo, amor que queima
Fogo que devora, vento que sopra
Queremos sentir, não
iremos desistir
Esse é o Teu poder,
não iremos desistir.]]></a:t>
            </a:r>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che esse lugar, enche esse lugar
Com tua força, com teu poder. (2x)
...Espí----rito Santo,
amor que queima...
Ôoooooooooooo
Ôoooooooooooo
Ôoooooooooooo (2x)
]]></a:t>
            </a:r>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inha alma tem sede
De ti oh meu Deus
Am7
Minha alma suspira
Por ti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7M
Abençoai nossas casas
D#°
As águas
As matas e o pão nosso
A luz de toda manhã,
o amor sobre o ódio
]]></a:t>
            </a: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inha alma tem sede
De ti oh meu Deus
Am7
Minha alma suspira
Por ti
]]></a:t>
            </a:r>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7
Sopra em nós
Sopra em nós
F7M
Somos teus filhos oh Pai
Estamos reunidos em teu nome
]]></a:t>
            </a:r>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7
Sopra em nós
Sopra em nós
F7M
Somos teus filhos oh Pai
Estamos reunidos em teu nome
]]></a:t>
            </a:r>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inha alma tem sede
De ti oh meu Deus
Am7
Minha alma suspira
Por ti
]]></a:t>
            </a:r>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inha alma tem sede
De ti oh meu Deus
Am7
Minha alma suspira
Por ti
]]></a:t>
            </a:r>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7
Sopra em nós
Sopra em nós
F7M
Somos teus filhos oh Pai
Estamos reunidos em teu nome
]]></a:t>
            </a:r>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7
Sopra em nós
Sopra em nós
F7M
Somos teus filhos oh Pai
Estamos reunidos em teu nome
]]></a:t>
            </a:r>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vento impetuoso
Am7
Vem neste lugar
F7M
Fortalece o que é fraco
Com teu poder
G/B
Rasgue o céu oh meu Pai]]></a:t>
            </a:r>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7
Sopra hoje aqui
Vem Espírito Santo, vem
]]></a:t>
            </a:r>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pra em nós, Sopra em nós
Sopra em nós, Sopra em nós
Sopra em nós, Sopra em nós
Sopra em nós, Sopra em nó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7M
Iluminai
A cabeça dos homens,
te pedimos agora
Bm7
E que o bem aconteça
Nossa Senhora
]]></a:t>
            </a:r>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vento impetuoso
Am7
Vem neste lugar
F7M
Fortalece o que é fraco
Com teu poder
G/B
Rasgue o céu oh meu Pai]]></a:t>
            </a:r>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7
Sopra hoje aqui
F7M
Vem Espírito Santo
]]></a:t>
            </a:r>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vento impetuoso
Am7
Vem neste lugar
F7M
Fortalece o que é fraco
Com teu poder
G/B
Rasgue o céu oh meu Pai]]></a:t>
            </a:r>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7
Sopra hoje aqui
Vem Espírito Santo, vem
]]></a:t>
            </a:r>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hoje eu me rendo
Eu reconheço que nada eu posso
Fazer sem ti
Então seja tudo em mim
D/F#
Dependente eu quero ser
Do teu espírito
]]></a:t>
            </a:r>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ra que quando eu falar
que seja você
D/F#
No meu caminhar que seja você
G/B
E quando eu cantar que seja Você
Que seja você
]]></a:t>
            </a:r>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no meu olhar que seja o Teu olhar
D/F#
No toque das minhas
]]></a:t>
            </a:r>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ãos que sejam as tuas
Se não for pra viver assim
Eu nem quero viver
]]></a:t>
            </a:r>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is-me aqui senhor
Dá-me um coração
semelhante ao teu
Enche-me de ti até transborda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7M
Abençoai nossas casas
D#°
As águas
As matas e o pão nosso
A luz de toda manhã,
o amor sobre o ódio
]]></a:t>
            </a:r>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is-me aqui senhor
Dá-me um coração
semelhante ao teu
Enche-me de ti até transbordar
]]></a:t>
            </a:r>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ra que quando eu falar
que seja você
D/F#
No meu caminhar que seja você
G/B
E quando eu cantar que seja Você
Que seja você
]]></a:t>
            </a:r>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no meu olhar que seja o Teu olhar
D/F#
No toque das minhas
]]></a:t>
            </a:r>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ãos que sejam as tuas
Se não for pra viver assim
Eu nem quero viver
]]></a:t>
            </a:r>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is-me aqui senhor
Dá-me um coração
semelhante ao teu
Enche-me de ti até transbordar
]]></a:t>
            </a:r>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is-me aqui senhor
Dá-me um coração
semelhante ao teu
Enche-me de ti até transbordar
]]></a:t>
            </a:r>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is-me aqui senhor
Dá-me um coração
semelhante ao teu
Enche-me de ti até transbordar
]]></a:t>
            </a:r>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is-me aqui senhor
Dá-me um coração
semelhante ao teu
Enche-me de ti até transbordar
]]></a:t>
            </a:r>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is-me aqui senhor
Dá-me um coração
semelhante ao teu
Enche-me de ti até transbordar
]]></a:t>
            </a:r>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is-me aqui senhor
Dá-me um coração
semelhante ao teu
Enche-me de ti até transbordar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7M
Iluminai
A cabeça dos homens,
te pedimos agora
Bm7
E que o bem aconteça
Nossa Senhora
]]></a:t>
            </a:r>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Espírito, Vem Espírito
Sozinho eu não posso mais (2x)
Sozinho eu não posso mais viver
]]></a:t>
            </a:r>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quero amar eu quero ser
Aquilo que Deus quer
Sozinho eu não posso mais (2x)
Sozinho eu não posso mais viver
]]></a:t>
            </a:r>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om: E
]]></a:t>
            </a:r>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esus, manso e humilde de coração
Dá-me um coração igual ao Teu
Jesus, manso e humilde de coração
Dá-me um coração igual ao Teu
]]></a:t>
            </a:r>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m coração novo
G#m
Um coração de carne
Um coração que ama
]]></a:t>
            </a:r>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m coração novo
G#m
Um coração de carne
Um coração que ama
]]></a:t>
            </a:r>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riai em mim um coração
que seja puro
E renovai em mim o
Vosso Santo Espírito
De Vossa face não
me rejeiteis, ó Senhor
De Vossa face não
me rejeiteis, ó Senhor]]></a:t>
            </a:r>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esus, manso e humilde de coração
Dá-me um coração igual ao Teu
Jesus, manso e humilde de coração
Dá-me um coração igual ao Teu
Um coração novo
G#m
Um coração de carne
Um coração que am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m coração novo
G#m
Um coração de carne
Um coração que ama
]]></a:t>
            </a:r>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riai em mim um coração
que seja puro
E renovai em mim o
Vosso Santo Espírito
De Vossa face não
me rejeiteis, ó Senhor
De Vossa face não
me rejeiteis, ó Senhor]]></a:t>
            </a:r>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esus, manso e humilde de coração
Dá-me um coração igual ao Teu
]]></a:t>
            </a:r>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nheço um coração tão manso
Humilde e sereno
Que louva ao Pai por revelar
Seu nome aos pequenos
Que tem o dom de amar
E sabe perdoar
E deu a vida para nos salvar
]]></a:t>
            </a:r>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esus, manda teu Espírito
Para transformar meu coração
Jesus, manda teu espírito
Para transformar meu coração
]]></a:t>
            </a:r>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Às vezes, no meu peito
Bate um coração de pedra
Magoado, frio, sem vida
Aqui dentro ele me aperta
Não quer saber de amar
Nem sabe perdoar
Quer tudo e não sabe partilhar
]]></a:t>
            </a:r>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esus, manda teu Espírito
Para transformar meu coração
Jesus, manda teu espírito
Para transformar meu coração
]]></a:t>
            </a:r>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ava, purifica
E restaura-me de novo
Serás o nosso Deus
Nós seremos o teu povo
Derrama sobre nós
O Espírito de Deus, nosso Senhor
]]></a:t>
            </a:r>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esus, manda teu Espírito
Para transformar meu coração
Jesus, manda teu espírito
Para transformar meu coração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
]]></a:t>
            </a:r>
          </a:p>
        </p:txBody>
      </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ssim como uma corsa
suspira pelas águas
Assim suspira minha
alma, Espírito de Deus
Oh, oh, enche-me Espírito...
Oh, enche-me Espírito
Oh, enche-me Espírito de Deus
Oh, oh, enche-me Espírito...]]></a:t>
            </a:r>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enche-me Espírito
Oh, enche-me Espírito de Deus
]]></a:t>
            </a:r>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ssim como uma corsa
suspira pelas águas
Assim suspira minha
alma, Espírito de Deus
Oh, oh, enche-me Espírito...
Oh, enche-me Espírito
Oh, enche-me Espírito de Deus
Oh, oh, enche-me Espírito...]]></a:t>
            </a:r>
          </a:p>
        </p:txBody>
      </p:sp>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enche-me Espírito
Oh, enche-me Espírito de Deus
]]></a:t>
            </a:r>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ssim como uma corsa
suspira pelas águas
Assim suspira minha
alma, Espírito de Deus
Oh, oh, enche-me Espírito...
Oh, enche-me Espírito
Oh, enche-me Espírito de Deus
Oh, oh, enche-me Espírito...]]></a:t>
            </a:r>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enche-me Espírito
Oh, enche-me Espírito de Deus
]]></a:t>
            </a:r>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4
]]></a:t>
            </a:r>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Senhor Jesus!
O coração já bate forte ao te ver
Sem a benção do Senhor
não sei viver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te dar a paz
Do meu Senhor
Com muito amor
]]></a:t>
            </a:r>
          </a:p>
        </p:txBody>
      </p:sp>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Senhor Jesus!
Olhar o povo ao Teu
redor me faz lembrar
A multidão lá no
caminho a te esperar
Bm7
Vem ó Santo de Israel
E7(4)]]></a:t>
            </a:r>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ssar também neste lugar
]]></a:t>
            </a:r>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o rei! A nossa frente está!
É feliz quem o adorar
É Jesus, o nosso mestre e rei!
Bem aqui, tão perto
se deixa encontrar
D7M
Diante do rei dos reis
Todo joelho se dobrará]]></a:t>
            </a:r>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o rei! A nossa frente está!
É feliz quem o adorar
É Jesus, o nosso mestre e rei!
Bem aqui, tão perto
se deixa encontrar
D7M
Diante do rei dos reis
Todo joelho se dobrará]]></a:t>
            </a:r>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7M
Diante do rei dos reis
Todo joelho se dobrará
Bm7
Diante do rei dos reis
Todo joelho se dobrará
]]></a:t>
            </a:r>
          </a:p>
        </p:txBody>
      </p:sp>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fa Ômega Princípio
e Fim , Sim Ele é Sim Ele ééé
Alfa Ômega Princípio
e Fim , Sim Ele É Sim Ele Ééé
]]></a:t>
            </a:r>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írio do Vale, Estrela da Manhã
Para Sempre Cantarei o Seu Louvor
Lirío do Vale, Estrela
da Manhããã
]]></a:t>
            </a:r>
          </a:p>
        </p:txBody>
      </p:sp>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a:t>
            </a:r>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pete Tudo)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te dar a paz
Do meu Senhor
Com muito amor
]]></a:t>
            </a:r>
          </a:p>
        </p:txBody>
      </p:sp>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om: C
]]></a:t>
            </a:r>
          </a:p>
        </p:txBody>
      </p:sp>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 procuro, Te desejo
Eu preciso nascer do alto
Te procuro, Te desejo
Eu preciso nascer do alto
]]></a:t>
            </a:r>
          </a:p>
        </p:txBody>
      </p:sp>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á não quero mais
fazer minha vontade
Pois sei que nessa vida
Perdendo é que eu ganho
]]></a:t>
            </a:r>
          </a:p>
        </p:txBody>
      </p:sp>
    </p:spTree>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colho abandonar todos
os meus conceitos
Pois sei que só em
ti vida nova eu terei
]]></a:t>
            </a:r>
          </a:p>
        </p:txBody>
      </p:sp>
    </p:spTree>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tão sopra sobre minha vida
Teu sopro de vida
Espírito de Deus
]]></a:t>
            </a:r>
          </a:p>
        </p:txBody>
      </p:sp>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oh Oh Oh Oh Oh Oh Oh
]]></a:t>
            </a:r>
          </a:p>
        </p:txBody>
      </p:sp>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vivo milagres todos os dias
Eu vivo promessas que
eu nem mais pedia
Eu vivo milagres todos os dias
Eu vivo promessas que
eu nem mais pedia
Enquanto eu te adoro
Você vai me curando]]></a:t>
            </a:r>
          </a:p>
        </p:txBody>
      </p:sp>
    </p:spTree>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m
Enquanto eu te busco
Tua mão opera o que
eu não consigo fazer
E sem eu perceber vou
sendo Transformado
Vou sendo transformado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a flor vejo manifestar
O po_der da criação
Nos teus lábios eu vejo estar
O sorriso de um irmão
]]></a:t>
            </a:r>
          </a:p>
        </p:txBody>
      </p:sp>
    </p:spTree>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ura Jesus
Cura Jesus
Se o senhor quiser
Se o senhor quiser
Mas se não quiser
Ainda assim te adorarei
Adorarei
Adorarei]]></a:t>
            </a:r>
          </a:p>
        </p:txBody>
      </p:sp>
    </p:spTree>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dorarei
Adorarei
]]></a:t>
            </a:r>
          </a:p>
        </p:txBody>
      </p:sp>
    </p:spTree>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dorarei
Adorarei
Adorarei
Adorarei
]]></a:t>
            </a:r>
          </a:p>
        </p:txBody>
      </p:sp>
    </p:spTree>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estar em tua presença
Quero estar em tua presença Senhor
]]></a:t>
            </a:r>
          </a:p>
        </p:txBody>
      </p:sp>
    </p:spTree>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tocado eu for por
tua misericórdia, novo eu serei
Se tocado eu for, por
tua misericórdia, novo eu serei
Tua presença cura
todas as feridas que causei
Todas as feridas que
fizeram em mim, Senhor!]]></a:t>
            </a:r>
          </a:p>
        </p:txBody>
      </p:sp>
    </p:spTree>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ua presença cura
todas as feridas que causei
Todas as feridas que
fizeram em mim, Senhor!
Cura-me, Senhor!
Eu confio, sim, eu creio!
Eu espero, eu te amo
Pois, tua misericórdia]]></a:t>
            </a:r>
          </a:p>
        </p:txBody>
      </p:sp>
    </p:spTree>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cria o meu viver!
Eu confio, sim, eu creio!
Eu espero, eu te amo
Pois, tua misericórdia
recria o ,meu viver!
]]></a:t>
            </a:r>
          </a:p>
        </p:txBody>
      </p:sp>
    </p:spTree>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ssim como a Corça
suspira pelas águas
Assim a minha alma tem sede
Como a terra sedenta
das águas mais puras
Assim a minha alma tem sede
Sede de ti meu Jesu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oda vez que eu te abraço
E a_perto a tua mão
Sinto forte o poder do amor
Dentro do meu coração
]]></a:t>
            </a:r>
          </a:p>
        </p:txBody>
      </p:sp>
    </p:spTree>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me saciar da tua presença Jesus
Vem me saciar meu coração
está pronto pra te Amar
]]></a:t>
            </a:r>
          </a:p>
        </p:txBody>
      </p:sp>
    </p:spTree>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esus, Jesus, Jesus vem me saciar
]]></a:t>
            </a:r>
          </a:p>
        </p:txBody>
      </p:sp>
    </p:spTree>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m7
Te chamam de Deus e de Senhor
Te chamam de rei, de salvador
E eu me atrevo a Te
chamar de meu amor
]]></a:t>
            </a:r>
          </a:p>
        </p:txBody>
      </p:sp>
    </p:spTree>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m7
Te chamam de Deus e de Senhor
Te chamam de rei, de salvador
E eu me atrevo a Te
chamar de meu amor
]]></a:t>
            </a:r>
          </a:p>
        </p:txBody>
      </p:sp>
    </p:spTree>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Yeshua, Yeshua
Tu és tão lindo
G#m7
Que eu nem sei me expressar
Yeshua, Tu és tão lindo
]]></a:t>
            </a:r>
          </a:p>
        </p:txBody>
      </p:sp>
    </p:spTree>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m7
Te chamam de Deus e de Senhor
Te chamam de rei, de salvador
E eu me atrevo a Te
chamar de meu amor
]]></a:t>
            </a:r>
          </a:p>
        </p:txBody>
      </p:sp>
    </p:spTree>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m7
Te chamam de Deus e de Senhor
Te chamam de rei, de salvador
E eu me atrevo a Te
chamar de meu amor
]]></a:t>
            </a:r>
          </a:p>
        </p:txBody>
      </p:sp>
    </p:spTree>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Yeshua, Yeshua
Tu és tão lindo
G#m7
Que eu nem sei me expressar
Yeshua, Tu és tão lindo
]]></a:t>
            </a:r>
          </a:p>
        </p:txBody>
      </p:sp>
    </p:spTree>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Yeshua, Yeshua
Tu és tão lindo
G#m7
Que eu nem sei me expressar
Yeshua, Tu és tão lindo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te dar a paz
Do meu Senhor
Com muito amor
]]></a:t>
            </a:r>
          </a:p>
        </p:txBody>
      </p:sp>
    </p:spTree>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Yeshua, Yeshua
Tu és tão lindo
G#m7
Que eu nem sei me expressar
Yeshua, Tu és tão lindo
]]></a:t>
            </a:r>
          </a:p>
        </p:txBody>
      </p:sp>
    </p:spTree>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á uma promessa que
quer se cumprir em meio a nós
É o próprio Senhor
quem diz: pedi e recebereis
]]></a:t>
            </a:r>
          </a:p>
        </p:txBody>
      </p:sp>
    </p:spTree>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enhum mal irá resistir
Os mares irão se abrir
Quando a boca de Deus declarar
Milagres neste lugar
]]></a:t>
            </a:r>
          </a:p>
        </p:txBody>
      </p:sp>
    </p:spTree>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eu orar, se eu clamar
as muralhas não
Resistirão ao poder de meu Deus
]]></a:t>
            </a:r>
          </a:p>
        </p:txBody>
      </p:sp>
    </p:spTree>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eu orar, se eu clamar
as muralhas não
Resistirão ao poder de meu Deus
]]></a:t>
            </a:r>
          </a:p>
        </p:txBody>
      </p:sp>
    </p:spTree>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eu orar, se eu clamar
as muralhas não
Resistirão ao poder de meu Deus
]]></a:t>
            </a:r>
          </a:p>
        </p:txBody>
      </p:sp>
    </p:spTree>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s noites são claras
pela luz do teu olhar
Pedras e espinhos irei atravessar
Confiante vou ao teu íntimo
Teu olhar sedutor silênciou
minha dor
Tua voz um fogo ardente a me aquecer
Levantou-me por misericórdia]]></a:t>
            </a:r>
          </a:p>
        </p:txBody>
      </p:sp>
    </p:spTree>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o explicar esse amor
Que amor é esse Senhor
Capaz de amar alguém como eu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te dar a paz
Do meu Senhor
Com muito amor
]]></a:t>
            </a:r>
          </a:p>
        </p:txBody>
      </p:sp>
    </p:spTree>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o explicar esse amor
Que amor é esse Senhor
Capaz de amar alguém como eu
]]></a:t>
            </a:r>
          </a:p>
        </p:txBody>
      </p:sp>
    </p:spTree>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sou teu
E tu és meu
Amor e amado ate o céu
]]></a:t>
            </a:r>
          </a:p>
        </p:txBody>
      </p:sp>
    </p:spTree>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sou teu
E tu és meu
Amor e amado ate o céu
]]></a:t>
            </a:r>
          </a:p>
        </p:txBody>
      </p:sp>
    </p:spTree>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a cruz... vem o rio,
transformará onde passar
Forte, intenso, apaixonante
é o meu amado
]]></a:t>
            </a:r>
          </a:p>
        </p:txBody>
      </p:sp>
    </p:spTree>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a cruz... vem o rio,
transformará onde passar
Forte, intenso, apaixonante
é o meu amado
]]></a:t>
            </a:r>
          </a:p>
        </p:txBody>
      </p:sp>
    </p:spTree>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sou teu
E tu és meu
Amor e amado ate o céu
]]></a:t>
            </a:r>
          </a:p>
        </p:txBody>
      </p:sp>
    </p:spTree>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sou teu
E tu és meu
Amor e amado ate o céu
]]></a:t>
            </a:r>
          </a:p>
        </p:txBody>
      </p:sp>
    </p:spTree>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o explicar esse amor
Que amor é esse Senhor
Capaz de amar alguém como eu
]]></a:t>
            </a:r>
          </a:p>
        </p:txBody>
      </p:sp>
    </p:spTree>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o explicar esse amor
Que amor é esse Senhor
Capaz de amar alguém como eu
]]></a:t>
            </a:r>
          </a:p>
        </p:txBody>
      </p:sp>
    </p:spTree>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pete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é Pai e nos protege
Cristo é o Filho e salvação
Santo Espírito consolador
Na Trindade somos irmãos
]]></a:t>
            </a:r>
          </a:p>
        </p:txBody>
      </p:sp>
    </p:spTree>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om: G
]]></a:t>
            </a:r>
          </a:p>
        </p:txBody>
      </p:sp>
    </p:spTree>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vou te buscar, Senhor,
de todo o meu coração
Eu vou te buscar, Senhor,
com determinação
]]></a:t>
            </a:r>
          </a:p>
        </p:txBody>
      </p:sp>
    </p:spTree>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preciso mais de
ti, eu preciso mais de ti
Eu preciso mais de ti, meu Deus!
]]></a:t>
            </a:r>
          </a:p>
        </p:txBody>
      </p:sp>
    </p:spTree>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preciso mais de
ti, eu preciso mais de ti
Eu preciso mais de ti, meu Deus!
]]></a:t>
            </a:r>
          </a:p>
        </p:txBody>
      </p:sp>
    </p:spTree>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vou te buscar, Senhor,
de todo o meu coração
Eu vou te buscar, Senhor,
com determinação
]]></a:t>
            </a:r>
          </a:p>
        </p:txBody>
      </p:sp>
    </p:spTree>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preciso mais de
ti, eu preciso mais de ti
Eu preciso mais de ti, meu Deus!
]]></a:t>
            </a:r>
          </a:p>
        </p:txBody>
      </p:sp>
    </p:spTree>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preciso mais de
ti, eu preciso mais de ti
Eu preciso mais de ti, meu Deus!
]]></a:t>
            </a:r>
          </a:p>
        </p:txBody>
      </p:sp>
    </p:spTree>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is que a vida eu preciso de ti
Mais que o ar eu preciso de ti
Mais que as riquezas
eu preciso de ti, meu Deus
]]></a:t>
            </a:r>
          </a:p>
        </p:txBody>
      </p:sp>
    </p:spTree>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is que a vida eu preciso de ti
Mais que o ar eu preciso de ti
Mais que as riquezas
eu preciso de ti, meu Deus
]]></a:t>
            </a:r>
          </a:p>
        </p:txBody>
      </p:sp>
    </p:spTree>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 ti preciso, preciso
mais que tudo nessa vida
Preciso preciso és
a razão do meu viver
Incomparável és!,
sou todo teu, sou todo teu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oda vez que eu te abraço
E a_perto a tua mão
Sinto forte o poder do amor
Dentro do meu coração
]]></a:t>
            </a:r>
          </a:p>
        </p:txBody>
      </p:sp>
    </p:spTree>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reciso, preciso mais
que tudo nessa vida
Preciso preciso és
a razão do meu viver
Incomparável és!,
sou todo teu, sou todo teu
]]></a:t>
            </a:r>
          </a:p>
        </p:txBody>
      </p:sp>
    </p:spTree>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 ti preciso, preciso
mais que tudo nessa vida
Preciso preciso és
a razão do meu viver
Incomparável és!,
sou todo teu, sou todo teu
]]></a:t>
            </a:r>
          </a:p>
        </p:txBody>
      </p:sp>
    </p:spTree>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reciso, preciso mais
que tudo nessa vida
Preciso preciso és
a razão do meu viver
Incomparável és!,
sou todo teu, sou todo teu
]]></a:t>
            </a:r>
          </a:p>
        </p:txBody>
      </p:sp>
    </p:spTree>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is que a vida eu preciso de ti
Mais que o ar eu preciso de ti
Mais que as riquezas
eu preciso de ti, meu Deus
]]></a:t>
            </a:r>
          </a:p>
        </p:txBody>
      </p:sp>
    </p:spTree>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 ti preciso, preciso
mais que tudo nessa vida
Preciso preciso és
a razão do meu viver
Incomparável és!,
sou todo teu, sou todo teu
]]></a:t>
            </a:r>
          </a:p>
        </p:txBody>
      </p:sp>
    </p:spTree>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reciso, preciso mais
que tudo nessa vida
Preciso preciso és
a razão do meu viver
Incomparável és!,
sou todo teu, sou todo teu
]]></a:t>
            </a:r>
          </a:p>
        </p:txBody>
      </p:sp>
    </p:spTree>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re style="font-family:
'Times New Roman',
serif; line-height:
1.6; margin-bottom:
25px; color: #424242;"><strong
class="js-modal-trigger"
style="line-height:
1.6; color: #ff7700;">G</strong>]]></a:t>
            </a:r>
          </a:p>
        </p:txBody>
      </p:sp>
    </p:spTree>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D/G</strong>
<strong style="line-height:
1.6; color: #ff7700;">G</strong>
<strong style="line-height:
1.6; color: #ff7700;">G/B</strong>
<strong style="line-height:
1.6; color: #ff7700;">C</strong>]]></a:t>
            </a:r>
          </a:p>
        </p:txBody>
      </p:sp>
    </p:spTree>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u pensamento vive
em voc&ecirc;, a luz
do meu viver, Senhor.
<strong style="line-height:
1.6; color: #ff7700;">G</strong>
<strong style="line-height:
1.6; color: #ff7700;">D/G</strong>
Basta entrar, e eu]]>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te dar a paz
Do meu Senhor
Com muito amor
]]></a:t>
            </a:r>
          </a:p>
        </p:txBody>
      </p:sp>
    </p:spTree>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 abrir pra Te amar,
<strong style="line-height:
1.6; color: #ff7700;">G</strong>
<strong style="line-height:
1.6; color: #ff7700;">G/B</strong>
<strong style="line-height:
1.6; color: #ff7700;">C</strong>
Nem precisa perguntar, Te amo!]]></a:t>
            </a:r>
          </a:p>
        </p:txBody>
      </p:sp>
    </p:spTree>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Am</strong>
<strong style="line-height:
1.6; color: #ff7700;">G</strong>
H&aacute; um clima todo diferente,
<strong style="line-height:
1.6; color: #ff7700;">Am</strong>
<strong style="line-height:]]></a:t>
            </a:r>
          </a:p>
        </p:txBody>
      </p:sp>
    </p:spTree>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C</strong>
<strong style="line-height:
1.6; color: #ff7700;">D4</strong>
<strong style="line-height:
1.6; color: #ff7700;">D</strong>
<strong style="line-height:
1.6; color: #ff7700;">D4</strong>
<strong style="line-height:]]></a:t>
            </a:r>
          </a:p>
        </p:txBody>
      </p:sp>
    </p:spTree>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D</strong>
Que aquece e mexe com
o cora&ccedil;&atilde;o da gente.
]]></a:t>
            </a:r>
          </a:p>
        </p:txBody>
      </p:sp>
    </p:spTree>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G</strong>
<strong style="line-height:
1.6; color: #ff7700;">D</strong>
&Eacute; como um sonho,
&eacute; como um sonho.
<strong style="line-height:
1.6; color: #ff7700;">C</strong>]]></a:t>
            </a:r>
          </a:p>
        </p:txBody>
      </p:sp>
    </p:spTree>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Am</strong>
<strong style="line-height:
1.6; color: #ff7700;">C</strong>
<strong style="line-height:
1.6; color: #ff7700;">D</strong>
Eu me dou por inteiro,
Teu &eacute; o meu]]></a:t>
            </a:r>
          </a:p>
        </p:txBody>
      </p:sp>
    </p:spTree>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a&ccedil;&atilde;o.
<strong style="line-height:
1.6; color: #ff7700;">G</strong>
<strong style="line-height:
1.6; color: #ff7700;">D</strong>
<strong style="line-height:
1.6; color: #ff7700;">Am</strong>
<strong style="line-height:]]></a:t>
            </a:r>
          </a:p>
        </p:txBody>
      </p:sp>
    </p:spTree>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G/B</strong>
<strong style="line-height:
1.6; color: #ff7700;">C</strong>
E ao Teu lado, eu sempre
sigo, j&aacute; n&atilde;o
h&aacute; mais talvez,
<strong style="line-height:
1.6; color: #ff7700;">C/E</strong>]]></a:t>
            </a:r>
          </a:p>
        </p:txBody>
      </p:sp>
    </p:spTree>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D/F#</strong>
<strong style="line-height:
1.6; color: #ff7700;">G</strong>
Basta querer pra Te ver outra vez.
]]></a:t>
            </a:r>
          </a:p>
        </p:txBody>
      </p:sp>
    </p:spTree>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G</strong>
<strong style="line-height:
1.6; color: #ff7700;">D/G</strong>
<strong style="line-height:
1.6; color: #ff7700;">G</strong>
<strong style="line-height:
1.6; color: #ff7700;">G/B</stro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C</strong>
Meu pensamento vive
em voc&ecirc;, a luz
do meu viver, Senhor.
<strong style="line-height:
1.6; color: #ff7700;">G</strong>
<strong style="line-height:]]></a:t>
            </a:r>
          </a:p>
        </p:txBody>
      </p:sp>
    </p:spTree>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D/G</strong>
Basta entrar, e eu
me abrir pra Te amar,
<strong style="line-height:
1.6; color: #ff7700;">G</strong>
<strong style="line-height:
1.6; color: #ff7700;">G/B</strong>
<strong style="line-height:]]></a:t>
            </a:r>
          </a:p>
        </p:txBody>
      </p:sp>
    </p:spTree>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C</strong>
Nem precisa perguntar, Te amo!
<strong style="line-height:
1.6; color: #ff7700;">Am</strong>
<strong style="line-height:
1.6; color: #ff7700;">G</strong>
H&aacute; um clima todo diferente,
<strong style="line-height:]]></a:t>
            </a:r>
          </a:p>
        </p:txBody>
      </p:sp>
    </p:spTree>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Am</strong>
<strong style="line-height:
1.6; color: #ff7700;">C</strong>
<strong style="line-height:
1.6; color: #ff7700;">D4</strong>
<strong style="line-height:
1.6; color: #ff7700;">D</strong>
<strong style="line-height:]]></a:t>
            </a:r>
          </a:p>
        </p:txBody>
      </p:sp>
    </p:spTree>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D4</strong>
<strong style="line-height:
1.6; color: #ff7700;">D</strong>
Que aquece e mexe com
o cora&ccedil;&atilde;o da gente.
]]></a:t>
            </a:r>
          </a:p>
        </p:txBody>
      </p:sp>
    </p:spTree>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G</strong>
<strong style="line-height:
1.6; color: #ff7700;">D</strong>
&Eacute; como um sonho,
&eacute; como um sonho.
<strong style="line-height:
1.6; color: #ff7700;">C</strong>]]></a:t>
            </a:r>
          </a:p>
        </p:txBody>
      </p:sp>
    </p:spTree>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Am</strong>
<strong style="line-height:
1.6; color: #ff7700;">C</strong>
<strong style="line-height:
1.6; color: #ff7700;">D</strong>
<strong style="line-height:
1.6; color: #ff7700;">D4</strong>]]></a:t>
            </a:r>
          </a:p>
        </p:txBody>
      </p:sp>
    </p:spTree>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D9</strong>
<strong style="line-height:
1.6; color: #ff7700;">D</strong>
Eu me dou por inteiro,
Teu &eacute; o meu
cora&ccedil;&atilde;o.
<strong style="line-height:]]></a:t>
            </a:r>
          </a:p>
        </p:txBody>
      </p:sp>
    </p:spTree>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G</strong>
<strong style="line-height:
1.6; color: #ff7700;">D</strong>
<strong style="line-height:
1.6; color: #ff7700;">Am</strong>
<strong style="line-height:
1.6; color: #ff7700;">G/B</strong>
<strong style="line-height:]]></a:t>
            </a:r>
          </a:p>
        </p:txBody>
      </p:sp>
    </p:spTree>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C</strong>
E ao Teu lado, eu sempre
sigo, j&aacute; n&atilde;o
h&aacute; mais talvez,
<strong style="line-height:
1.6; color: #ff7700;">C/E</strong>
<strong style="line-height:
1.6; color: #ff7700;">D/F#</stro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lugar é o céu
E lá que eu quero morar
O meu lugar é o céu
Cm6
É lá que eu quero morar
O meu lugar é o céu
É lá que eu quero morar
O meu lugar é o céu]]></a:t>
            </a:r>
          </a:p>
        </p:txBody>
      </p:sp>
    </p:spTree>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Em</strong>
<strong style="line-height:
1.6; color: #ff7700;">Am</strong>
<strong style="line-height:
1.6; color: #ff7700;">Em</strong>
<strong style="line-height:
1.6; color: #ff7700;">Am</strong>]]></a:t>
            </a:r>
          </a:p>
        </p:txBody>
      </p:sp>
    </p:spTree>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C</strong>
<strong style="line-height:
1.6; color: #ff7700;">D</strong>
<strong style="line-height:
1.6; color: #ff7700;">G9</strong>
Basta querer pra Te
ver outra vez. Outra vez</pr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lá que eu quero morar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sei não vale a pena
Tanta grana, poder, fama
Pois isso tudo aqui vou deixar
E sei que lá no céu
só chega aquele que na terra
Seus bens soube compartilhar
Por isso todo dia,
dia-a-dia, a cada hor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sei com Deus eu posso contar
E a cada passo certo
que eu der aqui na terra
Mais perto Dele eu vou ficar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lugar é o céu
E lá que eu quero morar
O meu lugar é o céu
Cm6
É lá que eu quero morar
O meu lugar é o céu
É lá que eu quero morar
O meu lugar é o cé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lá que eu quero mora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che-me Senhor,
Com Teu poder, com Teu amor,
Vem Santo Espírito,
E renova todo meu ser.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sei não vale a pena
Tanta grana, poder, fama
Pois isso tudo aqui vou deixar
E sei que lá no céu
só chega aquele que na terra
Seus bens soube compartilhar
Por isso todo dia,
dia-a-dia, a cada hor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sei com Deus eu posso contar
E a cada passo certo
que eu der aqui na terra
Mais perto Dele eu vou ficar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uscar, bater, saber
pedir... e até mesmo suplicar
Eu tenho um endereço
No céu vou morar
Eu tenho um lugar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lugar é o céu
E lá que eu quero morar
O meu lugar é o céu
Cm6
É lá que eu quero morar
O meu lugar é o céu
É lá que eu quero morar
O meu lugar é o cé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lá que eu quero
moraaaaar, é la que
eu quero moraaaaar
É lá que eu quero
moraaaaar, é lá que
eu quero moraaaaar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ocê ai que tá parado,
preste muita atenção
Se liga no que vou
dizer, e vai abrindo o coração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ocê, vai ter que
fazer o que eu disser!
E não esqueça, é
pra Jesus de Nazaré
Você, vai ter que
fazer o que eu disser!
E não esqueça, é
pra Jesus de Nazaré]]></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 Nazaré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ula, pula, pula, pula
Corre, corre, corre, corre
Grita, grita, grita
(Pra Jesus de Nazaré)
Dança. dança, dança, dança
Louva, louva, louva, louva
Toca, toca, toca (Pra
Jesus de Nazaré)]]></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como fogo abrasador.
Vem brisa suave, suave amor.
O meu pensar, meu falar, meu agir,
Neste momento consagro a Ti.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fogo vem, fogo
vem, fogo vem, fogo vem!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ssa fogo no meu braço agora
Passa fogo no meu braço agora
Passa fogo no meu braço
agora , oh Senhor!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ssa fogo na minha perna agora
Passa fogo na minha perna agora
Passa fogo na minha
perna agora ,oh Senhor!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ssa fogo na cabeça agora
Passa fogo na cabeça agora
Passa fogo na cabeça
agora, oh Senhor!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ssa fogo no meu coração
Passa fogo no meu coração
Passa fogo no meu coração,
oh Senhor!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disse: braço, perna,
cabeça e coração
Braço, perna, cabeça e coração
Braço, perna, cabeça e coração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disse: braço, perna,
cabeça e coração
Braço, perna, cabeça e coração
Braço, perna, cabeça e coração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ou sentindo sua força agora
Estou sentindo sua força agora
Estou sentindo sua
força agora , oh Senhor!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ou sentindo sua força agora
Estou sentindo sua força agora
Estou sentindo sua
força agora , oh Senho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pete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disse: Braço, perna,
cabeça e coração
Braço, perna, cabeça e coração
Braço, perna, cabeça e coração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om: E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rararararara raarara
raarara raarara
Parararararara raarara
raarara raarara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ma pipoca estourando na panela
Uma sozinha, o louvor quase não sai
Mas quando chega mais uma na panela
Aí então o louvor aumenta mais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ma pipoca espocando na panela
Uma sozinha, o louvor quase não sai
Mas quando chega mais uma na panela
Aí então o louvor aumenta mais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um tal de ploc ploc
ploc ploc ploc ploc
ploc ploc ploc ploc
É um tal de ploc ploc
ploc ploc ploc ploc
ploc ploc ploc ploc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ora são duas pipocas
]]></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uas pipocas espocando na panela
Uma sozinha, o louvor quase não sai
Mas quando chega mais uma na panela
Aí então o louvor aumenta mais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um tal de ploc ploc
ploc ploc ploc ploc
ploc ploc ploc ploc
É um tal de ploc ploc
ploc ploc ploc ploc
ploc ploc ploc ploc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rrama o Teu Espírito Senhor,
Vem transformar ó Deus
o meu interior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ora são três pipocas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um tal de ploc ploc
ploc ploc ploc ploc
ploc ploc ploc ploc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ora são três pipocas
]]></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rês pipocas espocando na panela
Uma sozinha, o louvor quase não sai
Mas quando chega mais uma na panela
Aí então o louvor aumenta mais
]]></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um tal de ploc ploc
ploc ploc ploc ploc
ploc ploc ploc ploc
É um tal de ploc ploc
ploc ploc ploc ploc
ploc ploc ploc ploc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ora são todas as pipocas juntas
]]></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odas pipocas espocando na panela
Uma sozinha, o louvor quase não sai
Mas quando chega mais uma na panela
Aí então o louvor aumenta mais
]]></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um tal de ploc ploc
ploc ploc ploc ploc
ploc ploc ploc ploc
É um tal de ploc ploc
ploc ploc ploc ploc
ploc ploc ploc ploc
]]></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rararararara raarara
raarara raarara
Parararararara raarara
raarara raarara
Parararararara raarara
raarara raarara
Parararararara raarara
raarara raarara]]></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uma nova forma de louvar
É uma nova forma de dançar
Bate a mão em cima,
bate o pé embaixo e vai
Bate a mão em cima,
bate o pé embaixo e vai
É uma festa, venha pra cá
Parado ninguém pode ficar]]></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ate a mao em cima,
bate o pé embaixo e vai
Bate a mao em cima,
bate o pé embaixo e vai
Poe as mãos no ombro do irmão
Andando para a mesma direção
Bate a mão em cima,
bate o pé embaixo e vai]]></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ate a mão em cima,
bate o pé embaixo e vai
]]></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ezinho para frente e para trás
Mãozinhas também
pra frente e pra trás
Pulinhos pra direita,
pulinhos pra e esquerda e vai
Pulinhos pra direita,
pulinhos pra e esquerda e vai
]]></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om: G
]]></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quero louvar-te
Quero adorar-te
Quero te servir, quero transmitir
Deus quero louvar-te
Deus quero louvar-te
]]></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adorar-te
Sempre ao cantar
Eu só quero dar glórias
ao meu Deus
]]></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vou caminhando, vivendo o amor
Erguendo os meus braços,
eu louvo ao Senhor
Quero proclamá-lo no dia a dia
Sempre cantando glória, aleluia!
A-lê-lu-i a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om: G
]]></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Quero Louvar-Te
]]></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Senhor é Rei, o
Senhor é meu pastor
e Rei... ( BIS )
]]></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Senhor está no céu,
o Senhor está no mar,
na extensão do infinito ( BIS )
]]></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á no céu... está
no mar... extensão do infinito...
Está no céu... está
no mar... extensão do infinito...
]]></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ando eu vacilar,
eu não temerei, pois
o Senhor está comigo ( BIS )
]]></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á no céu... está
no mar... extensão do infinito...
Está no céu... está
no mar... extensão do infinito...
]]></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Senhor é Rei, o
Senhor é meu pastor e Rei...
O Senhor está no céu,
o Senhor está no mar,
na extensão do infinito
]]></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á no céu... está
no mar... extensão do infinito...
Está no céu... está
no mar... extensão do infinito...
]]></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á no céu... está
no mar... extensão
do seu sorriso...
Está no céu... está
no mar... extensão
do seu sorriso...
]]></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2026-09-16T20:19:17Z</dcterms:created>
  <dcterms:modified xsi:type="dcterms:W3CDTF">2026-09-16T20:19:17Z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