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presProps" Target="presProps.xml"/>
  <Relationship Id="rId80" Type="http://schemas.openxmlformats.org/officeDocument/2006/relationships/viewProps" Target="viewProps.xml"/>
  <Relationship Id="rId8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620787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18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.jpg"/>
  <Relationship Id="rId3" Type="http://schemas.openxmlformats.org/officeDocument/2006/relationships/image" Target="../media/bottom20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1.jpg"/>
  <Relationship Id="rId3" Type="http://schemas.openxmlformats.org/officeDocument/2006/relationships/image" Target="../media/bottom2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31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2.jpg"/>
  <Relationship Id="rId3" Type="http://schemas.openxmlformats.org/officeDocument/2006/relationships/image" Target="../media/bottom33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4.jpg"/>
  <Relationship Id="rId3" Type="http://schemas.openxmlformats.org/officeDocument/2006/relationships/image" Target="../media/bottom35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6.jpg"/>
  <Relationship Id="rId3" Type="http://schemas.openxmlformats.org/officeDocument/2006/relationships/image" Target="../media/bottom37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8.jpg"/>
  <Relationship Id="rId3" Type="http://schemas.openxmlformats.org/officeDocument/2006/relationships/image" Target="../media/bottom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42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3.jpg"/>
  <Relationship Id="rId3" Type="http://schemas.openxmlformats.org/officeDocument/2006/relationships/image" Target="../media/bottom44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5.jpg"/>
  <Relationship Id="rId3" Type="http://schemas.openxmlformats.org/officeDocument/2006/relationships/image" Target="../media/bottom4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7.jpg"/>
  <Relationship Id="rId3" Type="http://schemas.openxmlformats.org/officeDocument/2006/relationships/image" Target="../media/bottom48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9.jpg"/>
  <Relationship Id="rId3" Type="http://schemas.openxmlformats.org/officeDocument/2006/relationships/image" Target="../media/bottom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53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4.jpg"/>
  <Relationship Id="rId3" Type="http://schemas.openxmlformats.org/officeDocument/2006/relationships/image" Target="../media/bottom55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6.jpg"/>
  <Relationship Id="rId3" Type="http://schemas.openxmlformats.org/officeDocument/2006/relationships/image" Target="../media/bottom57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8.jpg"/>
  <Relationship Id="rId3" Type="http://schemas.openxmlformats.org/officeDocument/2006/relationships/image" Target="../media/bottom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60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1.jpg"/>
  <Relationship Id="rId3" Type="http://schemas.openxmlformats.org/officeDocument/2006/relationships/image" Target="../media/bottom62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3.jpg"/>
  <Relationship Id="rId3" Type="http://schemas.openxmlformats.org/officeDocument/2006/relationships/image" Target="../media/bottom64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65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8.jpg"/>
  <Relationship Id="rId3" Type="http://schemas.openxmlformats.org/officeDocument/2006/relationships/image" Target="../media/bottom79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82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3.jpg"/>
  <Relationship Id="rId3" Type="http://schemas.openxmlformats.org/officeDocument/2006/relationships/image" Target="../media/bottom84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7.jpg"/>
  <Relationship Id="rId3" Type="http://schemas.openxmlformats.org/officeDocument/2006/relationships/image" Target="../media/bottom88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89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2.jpg"/>
  <Relationship Id="rId3" Type="http://schemas.openxmlformats.org/officeDocument/2006/relationships/image" Target="../media/bottom93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6.jpg"/>
  <Relationship Id="rId3" Type="http://schemas.openxmlformats.org/officeDocument/2006/relationships/image" Target="../media/bottom97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8.jpg"/>
  <Relationship Id="rId3" Type="http://schemas.openxmlformats.org/officeDocument/2006/relationships/image" Target="../media/bottom99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0.jpg"/>
  <Relationship Id="rId3" Type="http://schemas.openxmlformats.org/officeDocument/2006/relationships/image" Target="../media/bottom101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2.jpg"/>
  <Relationship Id="rId3" Type="http://schemas.openxmlformats.org/officeDocument/2006/relationships/image" Target="../media/bottom103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4.jpg"/>
  <Relationship Id="rId3" Type="http://schemas.openxmlformats.org/officeDocument/2006/relationships/image" Target="../media/bottom105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06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7.jpg"/>
  <Relationship Id="rId3" Type="http://schemas.openxmlformats.org/officeDocument/2006/relationships/image" Target="../media/bottom108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9.jpg"/>
  <Relationship Id="rId3" Type="http://schemas.openxmlformats.org/officeDocument/2006/relationships/image" Target="../media/bottom110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1.jpg"/>
  <Relationship Id="rId3" Type="http://schemas.openxmlformats.org/officeDocument/2006/relationships/image" Target="../media/bottom112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3.jpg"/>
  <Relationship Id="rId3" Type="http://schemas.openxmlformats.org/officeDocument/2006/relationships/image" Target="../media/bottom114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5.jpg"/>
  <Relationship Id="rId3" Type="http://schemas.openxmlformats.org/officeDocument/2006/relationships/image" Target="../media/bottom116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7.jpg"/>
  <Relationship Id="rId3" Type="http://schemas.openxmlformats.org/officeDocument/2006/relationships/image" Target="../media/bottom118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9.jpg"/>
  <Relationship Id="rId3" Type="http://schemas.openxmlformats.org/officeDocument/2006/relationships/image" Target="../media/bottom120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1.jpg"/>
  <Relationship Id="rId3" Type="http://schemas.openxmlformats.org/officeDocument/2006/relationships/image" Target="../media/bottom122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3.jpg"/>
  <Relationship Id="rId3" Type="http://schemas.openxmlformats.org/officeDocument/2006/relationships/image" Target="../media/bottom124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5.jpg"/>
  <Relationship Id="rId3" Type="http://schemas.openxmlformats.org/officeDocument/2006/relationships/image" Target="../media/bottom12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7.jpg"/>
  <Relationship Id="rId3" Type="http://schemas.openxmlformats.org/officeDocument/2006/relationships/image" Target="../media/bottom128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29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0.jpg"/>
  <Relationship Id="rId3" Type="http://schemas.openxmlformats.org/officeDocument/2006/relationships/image" Target="../media/bottom131.jpg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2.jpg"/>
  <Relationship Id="rId3" Type="http://schemas.openxmlformats.org/officeDocument/2006/relationships/image" Target="../media/bottom133.jpg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4.jpg"/>
  <Relationship Id="rId3" Type="http://schemas.openxmlformats.org/officeDocument/2006/relationships/image" Target="../media/bottom135.jpg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6.jpg"/>
  <Relationship Id="rId3" Type="http://schemas.openxmlformats.org/officeDocument/2006/relationships/image" Target="../media/bottom137.jpg"/>
</Relationships>

</file>

<file path=ppt/slides/_rels/slide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8.jpg"/>
  <Relationship Id="rId3" Type="http://schemas.openxmlformats.org/officeDocument/2006/relationships/image" Target="../media/bottom139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18 Domingo Comum
03/08/2025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tem piedade
senhor tem piedade
de nós compadece-te
senhor tem piedade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 a Deus nas alturas
E paz na terra aos
homens por Ele amados.
Senhor Deus, Rei dos
céus, Deus Pai todo poderoso:
Nós vos louva...mos,
Nós vos bendize...mos,
Nós vos adora...mos,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vos glorifica...mos,
Nós vos damos graças,
por vossa imensa glória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,
Senhor Deus, Cordeiro
de Deus, Filho de Deus Pai:
Vós que tirais o pecado do mundo,
Tende piedade de nós;
Vós que tirais o pecado do mundo,
Acolhei a nossa súplica;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à direita do Pai,
Tende piedade de nós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...to;
Só vós, o Senho...or;
Só vós, o Altíssimo,
Jesus Cristo;
Com o Espírito Santo,
Na glória de Deus Pai. Amém!
Na glória de Deus Pai. Amém!
Na glória de Deus Pai. Amém!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a glória de Deus Pai. Amém!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fostes, ó Senhor,
um refúgio para nós.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Vós fazeis voltar
ao pó todo mortal,
quando dizeis: “Voltai
ao pó, filhos de Adão!”
Pois mil anos para
vós são como ontem,
qual vigília de uma
noite que passou.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Eles passam como
o sono da manhã,
são iguais à erva
verde pelos campos:
de manhã ela floresce vicejante,
mas à tarde é cortada e logo seca.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Ensinai-nos a contar
os nossos dias,
e dai ao nosso coração sabedoria!
Senhor, voltai-vos!
Até quando tardareis?
Tende piedade e compaixão
de vossos servos!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Saciai-nos de manhã
com vosso amor,
e exultaremos de alegria todo o dia!
Que a bondade do Senhor e nosso Deus
repouse sobre nós e nos conduza!
Tornai fecundo, ó
Senhor, nosso trabalho.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...lui...a, A....le...lui...a,
Ale...lui...a!
Ale...lui...a, A....le...lui...a,
Ale...lui...a!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a palavra é como fogo
Que faz arder o coração
Traz a verdade e ilumina
a nossa vida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a palavra é como fogo
Que faz arder o coração
Traz a verdade e ilumina
a nossa vida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...lui...a, A....le...lui...a,
Ale...lui...a!
Ale...lui...a, A....le...lui...a,
Ale...lui...a!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...lui...a, Ale...lui...a,
Ale...lui...a!
Ale...lui...a, Ale...lui...a,
Ale...lui...a!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om é estarmos aqui
Como irmãos em tua casa, ó pai
Celebrar tua graça e favor
Teu amor que a ti nos atrai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nho, Senhor, oferecer
com esse vinho e esse pão
Tudo que existe em
meu ser Tudo que há
em meu coração
Vejo agora em Teu Altar
essa oferta de Amor
Quero também Te consagrar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oda minha vida Senhor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quando este Pão for levantado
E junto com o vinho consagrado
Também as minhas mãos
a Ti levantarei
Entoarei louvores ao meu Deus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 (2x)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 proclamam
vossa glória
Hosana nas alturas!
Hosana nas alturas!
Bendito o que vem em nome do Senhor
Hosana nas alturas!
Hosana nas alturas!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ificai e reuni o vosso povo.
Fazei de nós um só
corpo e um só espírito.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doramus, Adoramus,
Adoramus Te (Adoramus)
Adoramus, Adoramus,
Adoramus Te, Domine.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entramos por tuas portas
Com louvores, com nosso servir
Pois um dia em tua presença
Vale mais que mil dias longe de ti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o mistério da fé!
Anunciamos, Senhor, a Vossa morte
E proclamamos a Vossa ressurreição
Vinde, Senhor Jesu-------us!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Cristo, com Cristo, em Cristo
Na unidade do Espírito Santo.
Toda honra, toda glória
agora e para sempre...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mém! A--a--a...amém!
A--a--a...amém! Amém!
A...mém! A--a--a...amém!
A--a--a...amém! Amém!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dona nobis pa...cem.
Dona nobis pa...cem!
Dona no...bis pa...cem!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 tirais
O pecado do mundo, tende piedade
Cordeiro de Deus que tirais
O pecado do mundo tende piedade
Cordeiro de Deus que tirais
O pecado do mundo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i-nos a pa_______z, dai-nos a paz
Dai-nos a vossa paz, dai-nos a paz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i-nos a pa_______z, dai-nos a paz
Dai-nos a vossa paz, dai-nos a paz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mos, Senhor, tua igreja
Nos teus átrios queremos viver
O nosso coração só deseja
Contemplar tua glória e poder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 - O meu Reino tem muito a dizer,
não se faz como quem procurou,
aumentar os celeiros
bem mais e sorriu.
Insensato, que vale tais bens,
se hoje mesmo terás o teu fim?
Que tesouros tu tens
pra levar além.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im senhor, nossas mãos
vão plantar o teu reino.
O teu pão vai nos
dar teu vigor, tua paz.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 - O meu reino se faz bem assim:
Se uma ceia quiseres propor,
não convide amigos,
irmãos e outros mais.
Sai à rua a procura de quem
não puder recompensa te dar,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 o teu gesto lembrado
será por Deus. .......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 - O meu reino quem
vai compreender?
Não se perde na pressa que tem,
sacerdote e levita
que vão se cuidar.
Mas, se mostra em quem
não se contém,
se aproxima e procura o melhor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ara o irmão agredido
que viu o chão.
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 - O meu reino não pode aceitar,
quem se julga maior que ops demais
por cumprir os preceitos
da lei, um a um
a humildade de quem vai além
e se empenha e procura o perdão,
é o terreno onde pode brotar a paz.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5 - O meu reino é um apelo que vem,
transformar as razões do viver,
que te faz desatar
tantos nós que ainda tens.
Dizer sim é saberes repor
tudo quanto prejuizo causou,
dar as mãos , repartir,
acolher, servir!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mos, Senhor, tua igreja
Nos teus átrios queremos viver
O nosso coração só deseja
Contemplar tua glória e poder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mente em ti construirei
a minha casa
Somente em ti colocarei
minha esperança
Somente em ti construirei
a minha casa
Somente em ti colocarei
minha esperança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m7
Pois só em ti
Minh'alma achou descanso
Só em ti
Eu pude respirar
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em ti
Minh'alma achou descanso
Só em ti
Eu pude respirar
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meu coração deseja te encontrar
Como a terra seca anseia pela chuva
Em7
Vem me saciar
Pois eu descobri
Que aqui é o meu lugar
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meu coração deseja te encontrar
Como a terra seca anseia pela chuva
Em7
Vem me saciar
Pois eu descobri
Que aqui é o meu lugar
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mente em ti construirei
a minha casa
Somente em ti colocarei
minha esperança
Somente em ti construirei
a minha casa
Somente em ti colocarei
minha esperança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m7
Pois só em ti
Minh'alma achou descanso
Só em ti
Eu pude respirar
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m7
Só em ti
Minh'alma achou descanso
Só em ti
Eu pude respirar
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meu coração deseja te encontrar
Como a terra seca anseia pela chuva
Em7
Vem me saciar
Pois eu descobri
Que aqui é o meu lugar
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meu coração deseja te encontrar
Como a terra seca anseia pela chuva
Em7
Vem me saciar
Pois eu descobri
Que aqui é o meu lugar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habitar no teu templo
por longos dias
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meu coração deseja te encontrar
Como a terra seca anseia pela chuva
Em7
Vem me saciar
Pois eu descobri
Que aqui é o meu lugar
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este canto triunfante,
Aclamamos com fervor,
Sant’Ana, mãe de Maria,
Nosso amparo, nosso amor.
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s envolve com seu manto,
Com ternura e proteção,
Nossa avó e mãe querida,
Guia firme em oração.
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adroeira tão amada,
Santa Ana, vem cuidar!
Como avó e mãe bondosa,
Com Maria a nos guiar.
Cuida sempre a nossa igreja,
Com o teu olhar de luz,
Conduze todos teus filhos
Ao coração de Jesus!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lugares tão distantes,
Povos vêm te visitar,
Buscam tua doce bênção,
Para o ânimo renovar.
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 Jesus e com Maria,
Intercede por nós, ó mãe!
Oh Sant’Ana gloriosa,
Nos conduz ao bem também!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tem piedade
senhor tem piedade
de nós compadece-te
senhor tem piedade
Cristo tem piedade
cristo tem piedade
de nós compadece-te
cristo tem piedade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1">
  <a:themeElements>
    <a:clrScheme name="Theme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76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2026-04-26T08:20:03Z</dcterms:created>
  <dcterms:modified xsi:type="dcterms:W3CDTF">2026-04-26T08:20:03Z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