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e Páscoa
19/04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me ensinais vosso
caminho para a vida
Junto de Vós felicidade
sem limite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Guardai-me, ó Deus,
porque em vós me refugio!
Digo ao Senhor: 'Somente
vós sois meu Senhor:
nenhum bem eu posso
achar fora de vós!'
Ó Senhor, sois minha
herança e minha taça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destino está seguro
em vossas mãos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bendigo o Senhor,
que me aconselha,
e até de noite me
adverte o coração.
Tenho sempre o Senhor
ante meus olhos,
pois se o tenho a meu
lado não vacil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is por que meu
coração está em festa,
minha alma rejubila de alegria,
e até meu corpo no
repouso está tranqüilo;
pois não haveis de
me deixar entregue à morte,
nem vosso amigo conhecer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corrupçã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Vós me ensinais
vosso caminho para a vida;
junto a vós, felicidade
sem limites,
delícia eterna e alegria
Ao vosso lado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podia imaginar que aquela cruz
Era só o começo de
uma história de amor?
Comentavam com grande
dor tudo o que se passou
E jamais esperavam
reencontrar o Senhor
Aconteceu, sem mesmo esperar,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apareceu em meio
aos discípulos, a caminhar
Falava de amor e o som de sua voz
Abrasava os seus corações,
e diziam: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fica conosco!
É tarde e o dia declina
Quase sem esperança
partimos sem direção
Mas ao redor da mesa,
se abriram nossos olhos
Te reconhecemos ao partir do pã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á não chores, Jerusalém!
A alegria voltou!
Teu Senhor está vivo!
Ele ressuscitou!
Já não chores, Jerusalém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Senhor
Em minha vida Senh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2026-08-04T04:15:21Z</dcterms:created>
  <dcterms:modified xsi:type="dcterms:W3CDTF">2026-08-04T04:15:21Z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