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presProps" Target="presProps.xml"/>
  <Relationship Id="rId81" Type="http://schemas.openxmlformats.org/officeDocument/2006/relationships/viewProps" Target="viewProps.xml"/>
  <Relationship Id="rId8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615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2.jpg"/>
  <Relationship Id="rId3" Type="http://schemas.openxmlformats.org/officeDocument/2006/relationships/image" Target="../media/bottom53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5.jpg"/>
  <Relationship Id="rId3" Type="http://schemas.openxmlformats.org/officeDocument/2006/relationships/image" Target="../media/bottom6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0.jpg"/>
  <Relationship Id="rId3" Type="http://schemas.openxmlformats.org/officeDocument/2006/relationships/image" Target="../media/bottom101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102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3.jpg"/>
  <Relationship Id="rId3" Type="http://schemas.openxmlformats.org/officeDocument/2006/relationships/image" Target="../media/bottom104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5.jpg"/>
  <Relationship Id="rId3" Type="http://schemas.openxmlformats.org/officeDocument/2006/relationships/image" Target="../media/bottom106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07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9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8.jpg"/>
  <Relationship Id="rId3" Type="http://schemas.openxmlformats.org/officeDocument/2006/relationships/image" Target="../media/bottom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4.jpg"/>
  <Relationship Id="rId3" Type="http://schemas.openxmlformats.org/officeDocument/2006/relationships/image" Target="../media/bottom115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16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7.jpg"/>
  <Relationship Id="rId3" Type="http://schemas.openxmlformats.org/officeDocument/2006/relationships/image" Target="../media/bottom118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9.jpg"/>
  <Relationship Id="rId3" Type="http://schemas.openxmlformats.org/officeDocument/2006/relationships/image" Target="../media/bottom120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1.jpg"/>
  <Relationship Id="rId3" Type="http://schemas.openxmlformats.org/officeDocument/2006/relationships/image" Target="../media/bottom122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3.jpg"/>
  <Relationship Id="rId3" Type="http://schemas.openxmlformats.org/officeDocument/2006/relationships/image" Target="../media/bottom124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5.jpg"/>
  <Relationship Id="rId3" Type="http://schemas.openxmlformats.org/officeDocument/2006/relationships/image" Target="../media/bottom12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.jpg"/>
  <Relationship Id="rId3" Type="http://schemas.openxmlformats.org/officeDocument/2006/relationships/image" Target="../media/bottom11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27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8.jpg"/>
  <Relationship Id="rId3" Type="http://schemas.openxmlformats.org/officeDocument/2006/relationships/image" Target="../media/bottom129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0.jpg"/>
  <Relationship Id="rId3" Type="http://schemas.openxmlformats.org/officeDocument/2006/relationships/image" Target="../media/bottom131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2.jpg"/>
  <Relationship Id="rId3" Type="http://schemas.openxmlformats.org/officeDocument/2006/relationships/image" Target="../media/bottom133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4.jpg"/>
  <Relationship Id="rId3" Type="http://schemas.openxmlformats.org/officeDocument/2006/relationships/image" Target="../media/bottom135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6.jpg"/>
  <Relationship Id="rId3" Type="http://schemas.openxmlformats.org/officeDocument/2006/relationships/image" Target="../media/bottom137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8.jpg"/>
  <Relationship Id="rId3" Type="http://schemas.openxmlformats.org/officeDocument/2006/relationships/image" Target="../media/bottom139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0.jpg"/>
  <Relationship Id="rId3" Type="http://schemas.openxmlformats.org/officeDocument/2006/relationships/image" Target="../media/bottom14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3o Domingo de Páscoa
19/04/2026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ris___te elei_son
Chris______te eleison
Chris______te eleison
Ôoooo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da morte, vencedor
Verdadeiro fi_lho de Deus!
Aqui estou, perdoa___me!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____rie elei_son
Ky_ri_____e eleison
Ky____ri__e eleison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e Pai nós vos louvamos,
Adoramos, bendizemos.
Damos glória ao vosso nome,
Vossos dons agradecemos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nosso Jesus Cristo
Unigênito do Pai.
Vós de Deus, Cordeiro Santo,
Nossas culpas perdoai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junto do Pai,
Como nosso intercessor,
Acolhei nossos pedidos,
Atendei nosso clamor.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, somente, sois o Santo,
O Altíssimo, o Senhor.
Com o Espírito Divino
De Deus Pai no esplendor.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4X)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me ensinais vosso
caminho para a vida
Junto de Vós felicidade
sem limites!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Guardai-me, ó Deus,
porque em vós me refugio!
Digo ao Senhor: 'Somente
vós sois meu Senhor:
nenhum bem eu posso
achar fora de vós!'
Ó Senhor, sois minha
herança e minha taça,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u destino está seguro
em vossas mãos!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Eu bendigo o Senhor,
que me aconselha,
e até de noite me
adverte o coração.
Tenho sempre o Senhor
ante meus olhos,
pois se o tenho a meu
lado não vacilo.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Eis por que meu
coração está em festa,
minha alma rejubila de alegria,
e até meu corpo no
repouso está tranqüilo;
pois não haveis de
me deixar entregue à morte,
nem vosso amigo conhecer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corrupção.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amor nos atingiu
e nos trouxe até aqui
Que alegria é te encontrar
Dentro, em nossos corações,
vida nova há de surgir
O amor de deus nos faz cantar
O senhor nos escolheu,
e a promessa se cumpriu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Vós me ensinais
vosso caminho para a vida;
junto a vós, felicidade
sem limites,
delícia eterna e alegria
Ao vosso lado!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 princípio era o
Verbo e o Verbo era Deus
Tudo foi feito por
Ele, Nele havia vi.....da
Era a luz dos homens
e nas trevas resplandeceu!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luia! Aleluia! A...le...lu...u...ia!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o Verbo Se fez carne
e habitou entre nós
E vimos Sua glória que não passa
E da Sua plenitude
recebemos graça sobre graça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luia! Aleluia! A...le...lu...u...ia!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das que se ofertam neste altar
Para novas vidas gerar
Como o grão de trigo
cai e morre para frutificar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ns que se consagram neste altar
O eterno vem o tempo tocar
Sacrifício de amor
que sempre se renovará
Como no altar da cruz,
o milagre da vida se fará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nos envolveu com sua glória
Exultem de alegria,
todos que o adoram
Pois o nosso canto é de vitória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je nossa pobreza
se encontra no altar
Com a tua grandeza, senhor!
Nossa vida perdida
no vinho e no pão
Eis a nossa oferta de amor!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amor!
De amor!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amor!
De amor!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.....na nas alturas
Bendito o que vem em nome do Senhor
Hosa.....na nas alturas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Santo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ificai e reuni o vosso povo.
Fazei de nós um só
corpo e um só espírito.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, Adoramus,
Adoramus Te (Adoramus)
Adoramus, Adoramus,
Adoramus Te, Domine.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a igreja reunida
em torno do altar
Nós glorificamos o seu nome
Fonte de amor que restitui
a humanidade
Nós glorificamos o nome de jesus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mistério da fé!
Anunciamos, Senhor, a Vossa morte
E proclamamos a Vossa ressurreição
Vinde, Senhor Jesu-------us!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Cristo, com Cristo, em Cristo
Na unidade do Espírito Santo.
Toda honra, toda glória
agora e para sempre...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mém! A--a--a...amém!
A--a--a...amém! Amém!
A...mém! A--a--a...amém!
A--a--a...amém! Amém!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dona nobis pa...cem.
Dona nobis pa...cem!
Dona no...bis pa...cem!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
mundo
Tende piedade de nós, tende piedade
Cordeiro de Deus que
tirais o pecado do
mundo
Tende piedade de nós, tende piedade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
mundo
Dai-nos vossa paz Senhor,
dai-nos vossa
paz Senhor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m podia imaginar que aquela cruz
Era só o começo de
uma história de amor?
Comentavam com grande
dor tudo o que se passou
E jamais esperavam
reencontrar o Senhor
Aconteceu, sem mesmo esperar,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le apareceu em meio
aos discípulos, a caminhar
Falava de amor e o som de sua voz
Abrasava os seus corações,
e diziam: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fica conosco!
É tarde e o dia declina
Quase sem esperança
partimos sem direção
Mas ao redor da mesa,
se abriram nossos olhos
Te reconhecemos ao partir do pão
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Já não chores, Jerusalém!
A alegria voltou!
Teu Senhor está vivo!
Ele ressuscitou!
Já não chores, Jerusalém!
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quanto pulsar o meu coração
Enquanto o meu ser respirar
Cantarei e louvarei a Tua grandeza
Pois Tu és Aquele que um dia morreu
Mas venceu a morte e ressuscitou
Triunfou na glória
E os anjos Te adoram
Tu és o Cordeiro, aqui estás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um pedaço de pão a se ofertar
És o Rei, o Salvador,
o Pão da vida
Tu és o Cordeiro, aqui estás
Sustento pra alma,
estás vivo no altar
És o Rei, sacrifício de amor
És o único em minha vida, Senhor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quanto pulsar o meu coração
Enquanto o meu ser respirar
Cantarei e louvarei a Tua grandeza
Pois Tu és Aquele que um dia morreu
Mas venceu a morte e ressuscitou
Triunfou na glória
E os anjos Te adoram
Tu és o Cordeiro, aqui estás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um pedaço de pão a se ofertar
És o Rei, o Salvador,
o Pão da vida
Tu és o Cordeiro, aqui estás
Sustento pra alma,
estás vivo no altar
És o Rei, sacrifício de amor
És o único em minha vida, Senhor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m minha vida Senhor
Em minha vida Senhor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 Te deixaste ferir
Do Teu sangue vem a paz!
Aqui estou, perdoa___me!
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vo dia surgiu e o
povo que andava nas trevas viu
uma intensa luz, teu
clarão. Tua glória a resplandecer.
Novo povo a trilhar
um caminho aberto por Tuas mãos
obra nova enfim já
podemos ver, Nova Criação.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mos nós este povo
alcançado por Tua luz,
fruto da Tua obra na Cruz.
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O Senhor nosso Deus
que merece o louvor,
todo nosso amor.
É o Rei que venceu,
ao Cordeiro, a Vitória,
ao Poder, Honra e Glória.
Ressuscitou!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ssuscitou!
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 só povo, um só
corpo, um só canto pra Teu louvor.
Tua Igreja, tua esposa
celebra o Teu amor.
Soberano, Majestoso,
Glorioso, Ven-ce-dor.
Todos juntos, povo em festa,
num banquete que não findará!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indará!
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nosso Deus
que merece o louvor,
todo nosso amor.
É o Rei que venceu,
ao Cordeiro, a Vitória,
ao Poder, Honra e Glória.
Ressuscitou!
Ressuscitou!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____rie elei_son
Ky_ri_____e eleison
Ky____ri__e eleison
Ôoooo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h Cristo, elevado na cruz
És amigo do pe____cador!
Aqui estou, perdoa___me!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8">
  <a:themeElements>
    <a:clrScheme name="Theme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77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2026-06-11T20:31:23Z</dcterms:created>
  <dcterms:modified xsi:type="dcterms:W3CDTF">2026-06-11T20:31:23Z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