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 id="421" r:id="rId168"/>
    <p:sldId id="422" r:id="rId169"/>
    <p:sldId id="423" r:id="rId170"/>
    <p:sldId id="424" r:id="rId171"/>
    <p:sldId id="425" r:id="rId172"/>
    <p:sldId id="426" r:id="rId173"/>
    <p:sldId id="427" r:id="rId174"/>
    <p:sldId id="428" r:id="rId175"/>
    <p:sldId id="429" r:id="rId176"/>
    <p:sldId id="430" r:id="rId177"/>
    <p:sldId id="431" r:id="rId178"/>
    <p:sldId id="432" r:id="rId179"/>
    <p:sldId id="433" r:id="rId180"/>
    <p:sldId id="434" r:id="rId181"/>
    <p:sldId id="435" r:id="rId182"/>
    <p:sldId id="436" r:id="rId183"/>
    <p:sldId id="437" r:id="rId184"/>
    <p:sldId id="438" r:id="rId185"/>
    <p:sldId id="439" r:id="rId186"/>
    <p:sldId id="440" r:id="rId187"/>
    <p:sldId id="441" r:id="rId188"/>
    <p:sldId id="442" r:id="rId189"/>
    <p:sldId id="443" r:id="rId190"/>
    <p:sldId id="444" r:id="rId191"/>
    <p:sldId id="445" r:id="rId192"/>
    <p:sldId id="446" r:id="rId193"/>
    <p:sldId id="447" r:id="rId194"/>
    <p:sldId id="448" r:id="rId195"/>
    <p:sldId id="449" r:id="rId196"/>
    <p:sldId id="450" r:id="rId197"/>
    <p:sldId id="451" r:id="rId198"/>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slide" Target="slides/slide146.xml"/>
  <Relationship Id="rId149" Type="http://schemas.openxmlformats.org/officeDocument/2006/relationships/slide" Target="slides/slide147.xml"/>
  <Relationship Id="rId150" Type="http://schemas.openxmlformats.org/officeDocument/2006/relationships/slide" Target="slides/slide148.xml"/>
  <Relationship Id="rId151" Type="http://schemas.openxmlformats.org/officeDocument/2006/relationships/slide" Target="slides/slide149.xml"/>
  <Relationship Id="rId152" Type="http://schemas.openxmlformats.org/officeDocument/2006/relationships/slide" Target="slides/slide150.xml"/>
  <Relationship Id="rId153" Type="http://schemas.openxmlformats.org/officeDocument/2006/relationships/slide" Target="slides/slide151.xml"/>
  <Relationship Id="rId154" Type="http://schemas.openxmlformats.org/officeDocument/2006/relationships/slide" Target="slides/slide152.xml"/>
  <Relationship Id="rId155" Type="http://schemas.openxmlformats.org/officeDocument/2006/relationships/slide" Target="slides/slide153.xml"/>
  <Relationship Id="rId156" Type="http://schemas.openxmlformats.org/officeDocument/2006/relationships/slide" Target="slides/slide154.xml"/>
  <Relationship Id="rId157" Type="http://schemas.openxmlformats.org/officeDocument/2006/relationships/slide" Target="slides/slide155.xml"/>
  <Relationship Id="rId158" Type="http://schemas.openxmlformats.org/officeDocument/2006/relationships/slide" Target="slides/slide156.xml"/>
  <Relationship Id="rId159" Type="http://schemas.openxmlformats.org/officeDocument/2006/relationships/slide" Target="slides/slide157.xml"/>
  <Relationship Id="rId160" Type="http://schemas.openxmlformats.org/officeDocument/2006/relationships/slide" Target="slides/slide158.xml"/>
  <Relationship Id="rId161" Type="http://schemas.openxmlformats.org/officeDocument/2006/relationships/slide" Target="slides/slide159.xml"/>
  <Relationship Id="rId162" Type="http://schemas.openxmlformats.org/officeDocument/2006/relationships/slide" Target="slides/slide160.xml"/>
  <Relationship Id="rId163" Type="http://schemas.openxmlformats.org/officeDocument/2006/relationships/slide" Target="slides/slide161.xml"/>
  <Relationship Id="rId164" Type="http://schemas.openxmlformats.org/officeDocument/2006/relationships/slide" Target="slides/slide162.xml"/>
  <Relationship Id="rId165" Type="http://schemas.openxmlformats.org/officeDocument/2006/relationships/slide" Target="slides/slide163.xml"/>
  <Relationship Id="rId166" Type="http://schemas.openxmlformats.org/officeDocument/2006/relationships/slide" Target="slides/slide164.xml"/>
  <Relationship Id="rId167" Type="http://schemas.openxmlformats.org/officeDocument/2006/relationships/slide" Target="slides/slide165.xml"/>
  <Relationship Id="rId168" Type="http://schemas.openxmlformats.org/officeDocument/2006/relationships/slide" Target="slides/slide166.xml"/>
  <Relationship Id="rId169" Type="http://schemas.openxmlformats.org/officeDocument/2006/relationships/slide" Target="slides/slide167.xml"/>
  <Relationship Id="rId170" Type="http://schemas.openxmlformats.org/officeDocument/2006/relationships/slide" Target="slides/slide168.xml"/>
  <Relationship Id="rId171" Type="http://schemas.openxmlformats.org/officeDocument/2006/relationships/slide" Target="slides/slide169.xml"/>
  <Relationship Id="rId172" Type="http://schemas.openxmlformats.org/officeDocument/2006/relationships/slide" Target="slides/slide170.xml"/>
  <Relationship Id="rId173" Type="http://schemas.openxmlformats.org/officeDocument/2006/relationships/slide" Target="slides/slide171.xml"/>
  <Relationship Id="rId174" Type="http://schemas.openxmlformats.org/officeDocument/2006/relationships/slide" Target="slides/slide172.xml"/>
  <Relationship Id="rId175" Type="http://schemas.openxmlformats.org/officeDocument/2006/relationships/slide" Target="slides/slide173.xml"/>
  <Relationship Id="rId176" Type="http://schemas.openxmlformats.org/officeDocument/2006/relationships/slide" Target="slides/slide174.xml"/>
  <Relationship Id="rId177" Type="http://schemas.openxmlformats.org/officeDocument/2006/relationships/slide" Target="slides/slide175.xml"/>
  <Relationship Id="rId178" Type="http://schemas.openxmlformats.org/officeDocument/2006/relationships/slide" Target="slides/slide176.xml"/>
  <Relationship Id="rId179" Type="http://schemas.openxmlformats.org/officeDocument/2006/relationships/slide" Target="slides/slide177.xml"/>
  <Relationship Id="rId180" Type="http://schemas.openxmlformats.org/officeDocument/2006/relationships/slide" Target="slides/slide178.xml"/>
  <Relationship Id="rId181" Type="http://schemas.openxmlformats.org/officeDocument/2006/relationships/slide" Target="slides/slide179.xml"/>
  <Relationship Id="rId182" Type="http://schemas.openxmlformats.org/officeDocument/2006/relationships/slide" Target="slides/slide180.xml"/>
  <Relationship Id="rId183" Type="http://schemas.openxmlformats.org/officeDocument/2006/relationships/slide" Target="slides/slide181.xml"/>
  <Relationship Id="rId184" Type="http://schemas.openxmlformats.org/officeDocument/2006/relationships/slide" Target="slides/slide182.xml"/>
  <Relationship Id="rId185" Type="http://schemas.openxmlformats.org/officeDocument/2006/relationships/slide" Target="slides/slide183.xml"/>
  <Relationship Id="rId186" Type="http://schemas.openxmlformats.org/officeDocument/2006/relationships/slide" Target="slides/slide184.xml"/>
  <Relationship Id="rId187" Type="http://schemas.openxmlformats.org/officeDocument/2006/relationships/slide" Target="slides/slide185.xml"/>
  <Relationship Id="rId188" Type="http://schemas.openxmlformats.org/officeDocument/2006/relationships/slide" Target="slides/slide186.xml"/>
  <Relationship Id="rId189" Type="http://schemas.openxmlformats.org/officeDocument/2006/relationships/slide" Target="slides/slide187.xml"/>
  <Relationship Id="rId190" Type="http://schemas.openxmlformats.org/officeDocument/2006/relationships/slide" Target="slides/slide188.xml"/>
  <Relationship Id="rId191" Type="http://schemas.openxmlformats.org/officeDocument/2006/relationships/slide" Target="slides/slide189.xml"/>
  <Relationship Id="rId192" Type="http://schemas.openxmlformats.org/officeDocument/2006/relationships/slide" Target="slides/slide190.xml"/>
  <Relationship Id="rId193" Type="http://schemas.openxmlformats.org/officeDocument/2006/relationships/slide" Target="slides/slide191.xml"/>
  <Relationship Id="rId194" Type="http://schemas.openxmlformats.org/officeDocument/2006/relationships/slide" Target="slides/slide192.xml"/>
  <Relationship Id="rId195" Type="http://schemas.openxmlformats.org/officeDocument/2006/relationships/slide" Target="slides/slide193.xml"/>
  <Relationship Id="rId196" Type="http://schemas.openxmlformats.org/officeDocument/2006/relationships/slide" Target="slides/slide194.xml"/>
  <Relationship Id="rId197" Type="http://schemas.openxmlformats.org/officeDocument/2006/relationships/slide" Target="slides/slide195.xml"/>
  <Relationship Id="rId198" Type="http://schemas.openxmlformats.org/officeDocument/2006/relationships/slide" Target="slides/slide196.xml"/>
  <Relationship Id="rId199" Type="http://schemas.openxmlformats.org/officeDocument/2006/relationships/presProps" Target="presProps.xml"/>
  <Relationship Id="rId200" Type="http://schemas.openxmlformats.org/officeDocument/2006/relationships/viewProps" Target="viewProps.xml"/>
  <Relationship Id="rId20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14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3.jpg"/>
  <Relationship Id="rId3" Type="http://schemas.openxmlformats.org/officeDocument/2006/relationships/image" Target="../media/bottom184.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5.jpg"/>
  <Relationship Id="rId3" Type="http://schemas.openxmlformats.org/officeDocument/2006/relationships/image" Target="../media/bottom186.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7.jpg"/>
  <Relationship Id="rId3" Type="http://schemas.openxmlformats.org/officeDocument/2006/relationships/image" Target="../media/bottom188.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9.jpg"/>
  <Relationship Id="rId3" Type="http://schemas.openxmlformats.org/officeDocument/2006/relationships/image" Target="../media/bottom190.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91.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2.jpg"/>
  <Relationship Id="rId3" Type="http://schemas.openxmlformats.org/officeDocument/2006/relationships/image" Target="../media/bottom193.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4.jpg"/>
  <Relationship Id="rId3" Type="http://schemas.openxmlformats.org/officeDocument/2006/relationships/image" Target="../media/bottom195.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6.jpg"/>
  <Relationship Id="rId3" Type="http://schemas.openxmlformats.org/officeDocument/2006/relationships/image" Target="../media/bottom197.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98.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9.jpg"/>
  <Relationship Id="rId3" Type="http://schemas.openxmlformats.org/officeDocument/2006/relationships/image" Target="../media/bottom200.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1.jpg"/>
  <Relationship Id="rId3" Type="http://schemas.openxmlformats.org/officeDocument/2006/relationships/image" Target="../media/bottom202.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3.jpg"/>
  <Relationship Id="rId3" Type="http://schemas.openxmlformats.org/officeDocument/2006/relationships/image" Target="../media/bottom204.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5.jpg"/>
  <Relationship Id="rId3" Type="http://schemas.openxmlformats.org/officeDocument/2006/relationships/image" Target="../media/bottom206.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7.jpg"/>
  <Relationship Id="rId3" Type="http://schemas.openxmlformats.org/officeDocument/2006/relationships/image" Target="../media/bottom208.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09.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0.jpg"/>
  <Relationship Id="rId3" Type="http://schemas.openxmlformats.org/officeDocument/2006/relationships/image" Target="../media/bottom211.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2.jpg"/>
  <Relationship Id="rId3" Type="http://schemas.openxmlformats.org/officeDocument/2006/relationships/image" Target="../media/bottom213.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4.jpg"/>
  <Relationship Id="rId3" Type="http://schemas.openxmlformats.org/officeDocument/2006/relationships/image" Target="../media/bottom215.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6.jpg"/>
  <Relationship Id="rId3" Type="http://schemas.openxmlformats.org/officeDocument/2006/relationships/image" Target="../media/bottom217.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8.jpg"/>
  <Relationship Id="rId3" Type="http://schemas.openxmlformats.org/officeDocument/2006/relationships/image" Target="../media/bottom219.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20.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0.jpg"/>
  <Relationship Id="rId3" Type="http://schemas.openxmlformats.org/officeDocument/2006/relationships/image" Target="../media/bottom221.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2.jpg"/>
  <Relationship Id="rId3" Type="http://schemas.openxmlformats.org/officeDocument/2006/relationships/image" Target="../media/bottom223.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4.jpg"/>
  <Relationship Id="rId3" Type="http://schemas.openxmlformats.org/officeDocument/2006/relationships/image" Target="../media/bottom225.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6.jpg"/>
  <Relationship Id="rId3" Type="http://schemas.openxmlformats.org/officeDocument/2006/relationships/image" Target="../media/bottom227.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8.jpg"/>
  <Relationship Id="rId3" Type="http://schemas.openxmlformats.org/officeDocument/2006/relationships/image" Target="../media/bottom229.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0.jpg"/>
  <Relationship Id="rId3" Type="http://schemas.openxmlformats.org/officeDocument/2006/relationships/image" Target="../media/bottom231.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2.jpg"/>
  <Relationship Id="rId3" Type="http://schemas.openxmlformats.org/officeDocument/2006/relationships/image" Target="../media/bottom233.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4.jpg"/>
  <Relationship Id="rId3" Type="http://schemas.openxmlformats.org/officeDocument/2006/relationships/image" Target="../media/bottom235.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6.jpg"/>
  <Relationship Id="rId3" Type="http://schemas.openxmlformats.org/officeDocument/2006/relationships/image" Target="../media/bottom237.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8.jpg"/>
  <Relationship Id="rId3" Type="http://schemas.openxmlformats.org/officeDocument/2006/relationships/image" Target="../media/bottom239.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0.jpg"/>
  <Relationship Id="rId3" Type="http://schemas.openxmlformats.org/officeDocument/2006/relationships/image" Target="../media/bottom241.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2.jpg"/>
  <Relationship Id="rId3" Type="http://schemas.openxmlformats.org/officeDocument/2006/relationships/image" Target="../media/bottom243.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4.jpg"/>
  <Relationship Id="rId3" Type="http://schemas.openxmlformats.org/officeDocument/2006/relationships/image" Target="../media/bottom245.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6.jpg"/>
  <Relationship Id="rId3" Type="http://schemas.openxmlformats.org/officeDocument/2006/relationships/image" Target="../media/bottom247.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8.jpg"/>
  <Relationship Id="rId3" Type="http://schemas.openxmlformats.org/officeDocument/2006/relationships/image" Target="../media/bottom249.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0.jpg"/>
  <Relationship Id="rId3" Type="http://schemas.openxmlformats.org/officeDocument/2006/relationships/image" Target="../media/bottom251.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2.jpg"/>
  <Relationship Id="rId3" Type="http://schemas.openxmlformats.org/officeDocument/2006/relationships/image" Target="../media/bottom253.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4.jpg"/>
  <Relationship Id="rId3" Type="http://schemas.openxmlformats.org/officeDocument/2006/relationships/image" Target="../media/bottom255.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6.jpg"/>
  <Relationship Id="rId3" Type="http://schemas.openxmlformats.org/officeDocument/2006/relationships/image" Target="../media/bottom257.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8.jpg"/>
  <Relationship Id="rId3" Type="http://schemas.openxmlformats.org/officeDocument/2006/relationships/image" Target="../media/bottom259.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60.jpg"/>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1.jpg"/>
  <Relationship Id="rId3" Type="http://schemas.openxmlformats.org/officeDocument/2006/relationships/image" Target="../media/bottom262.jpg"/>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3.jpg"/>
  <Relationship Id="rId3" Type="http://schemas.openxmlformats.org/officeDocument/2006/relationships/image" Target="../media/bottom264.jpg"/>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5.jpg"/>
  <Relationship Id="rId3" Type="http://schemas.openxmlformats.org/officeDocument/2006/relationships/image" Target="../media/bottom266.jpg"/>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7.jpg"/>
  <Relationship Id="rId3" Type="http://schemas.openxmlformats.org/officeDocument/2006/relationships/image" Target="../media/bottom268.jpg"/>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69.jpg"/>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0.jpg"/>
  <Relationship Id="rId3" Type="http://schemas.openxmlformats.org/officeDocument/2006/relationships/image" Target="../media/bottom271.jpg"/>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2.jpg"/>
  <Relationship Id="rId3" Type="http://schemas.openxmlformats.org/officeDocument/2006/relationships/image" Target="../media/bottom273.jpg"/>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4.jpg"/>
  <Relationship Id="rId3" Type="http://schemas.openxmlformats.org/officeDocument/2006/relationships/image" Target="../media/bottom275.jpg"/>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6.jpg"/>
  <Relationship Id="rId3" Type="http://schemas.openxmlformats.org/officeDocument/2006/relationships/image" Target="../media/bottom277.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8.jpg"/>
  <Relationship Id="rId3" Type="http://schemas.openxmlformats.org/officeDocument/2006/relationships/image" Target="../media/bottom279.jpg"/>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0.jpg"/>
  <Relationship Id="rId3" Type="http://schemas.openxmlformats.org/officeDocument/2006/relationships/image" Target="../media/bottom281.jpg"/>
</Relationships>

</file>

<file path=ppt/slides/_rels/slide1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2.jpg"/>
  <Relationship Id="rId3" Type="http://schemas.openxmlformats.org/officeDocument/2006/relationships/image" Target="../media/bottom283.jpg"/>
</Relationships>

</file>

<file path=ppt/slides/_rels/slide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4.jpg"/>
  <Relationship Id="rId3" Type="http://schemas.openxmlformats.org/officeDocument/2006/relationships/image" Target="../media/bottom285.jpg"/>
</Relationships>

</file>

<file path=ppt/slides/_rels/slide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6.jpg"/>
  <Relationship Id="rId3" Type="http://schemas.openxmlformats.org/officeDocument/2006/relationships/image" Target="../media/bottom287.jpg"/>
</Relationships>

</file>

<file path=ppt/slides/_rels/slide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8.jpg"/>
  <Relationship Id="rId3" Type="http://schemas.openxmlformats.org/officeDocument/2006/relationships/image" Target="../media/bottom289.jpg"/>
</Relationships>

</file>

<file path=ppt/slides/_rels/slide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0.jpg"/>
  <Relationship Id="rId3" Type="http://schemas.openxmlformats.org/officeDocument/2006/relationships/image" Target="../media/bottom291.jpg"/>
</Relationships>

</file>

<file path=ppt/slides/_rels/slide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92.jpg"/>
</Relationships>

</file>

<file path=ppt/slides/_rels/slide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3.jpg"/>
  <Relationship Id="rId3" Type="http://schemas.openxmlformats.org/officeDocument/2006/relationships/image" Target="../media/bottom294.jpg"/>
</Relationships>

</file>

<file path=ppt/slides/_rels/slide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5.jpg"/>
  <Relationship Id="rId3" Type="http://schemas.openxmlformats.org/officeDocument/2006/relationships/image" Target="../media/bottom296.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27.jpg"/>
</Relationships>

</file>

<file path=ppt/slides/_rels/slide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7.jpg"/>
  <Relationship Id="rId3" Type="http://schemas.openxmlformats.org/officeDocument/2006/relationships/image" Target="../media/bottom298.jpg"/>
</Relationships>

</file>

<file path=ppt/slides/_rels/slide1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9.jpg"/>
  <Relationship Id="rId3" Type="http://schemas.openxmlformats.org/officeDocument/2006/relationships/image" Target="../media/bottom300.jpg"/>
</Relationships>

</file>

<file path=ppt/slides/_rels/slide1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01.jpg"/>
</Relationships>

</file>

<file path=ppt/slides/_rels/slide1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2.jpg"/>
  <Relationship Id="rId3" Type="http://schemas.openxmlformats.org/officeDocument/2006/relationships/image" Target="../media/bottom303.jpg"/>
</Relationships>

</file>

<file path=ppt/slides/_rels/slide1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4.jpg"/>
  <Relationship Id="rId3" Type="http://schemas.openxmlformats.org/officeDocument/2006/relationships/image" Target="../media/bottom305.jpg"/>
</Relationships>

</file>

<file path=ppt/slides/_rels/slide1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6.jpg"/>
  <Relationship Id="rId3" Type="http://schemas.openxmlformats.org/officeDocument/2006/relationships/image" Target="../media/bottom307.jpg"/>
</Relationships>

</file>

<file path=ppt/slides/_rels/slide1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8.jpg"/>
  <Relationship Id="rId3" Type="http://schemas.openxmlformats.org/officeDocument/2006/relationships/image" Target="../media/bottom309.jpg"/>
</Relationships>

</file>

<file path=ppt/slides/_rels/slide1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0.jpg"/>
  <Relationship Id="rId3" Type="http://schemas.openxmlformats.org/officeDocument/2006/relationships/image" Target="../media/bottom311.jpg"/>
</Relationships>

</file>

<file path=ppt/slides/_rels/slide1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2.jpg"/>
  <Relationship Id="rId3" Type="http://schemas.openxmlformats.org/officeDocument/2006/relationships/image" Target="../media/bottom313.jpg"/>
</Relationships>

</file>

<file path=ppt/slides/_rels/slide1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4.jpg"/>
  <Relationship Id="rId3" Type="http://schemas.openxmlformats.org/officeDocument/2006/relationships/image" Target="../media/bottom315.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jpg"/>
  <Relationship Id="rId3" Type="http://schemas.openxmlformats.org/officeDocument/2006/relationships/image" Target="../media/bottom29.jpg"/>
</Relationships>

</file>

<file path=ppt/slides/_rels/slide1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6.jpg"/>
  <Relationship Id="rId3" Type="http://schemas.openxmlformats.org/officeDocument/2006/relationships/image" Target="../media/bottom317.jpg"/>
</Relationships>

</file>

<file path=ppt/slides/_rels/slide1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8.jpg"/>
  <Relationship Id="rId3" Type="http://schemas.openxmlformats.org/officeDocument/2006/relationships/image" Target="../media/bottom319.jpg"/>
</Relationships>

</file>

<file path=ppt/slides/_rels/slide1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20.jpg"/>
</Relationships>

</file>

<file path=ppt/slides/_rels/slide1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1.jpg"/>
  <Relationship Id="rId3" Type="http://schemas.openxmlformats.org/officeDocument/2006/relationships/image" Target="../media/bottom322.jpg"/>
</Relationships>

</file>

<file path=ppt/slides/_rels/slide1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3.jpg"/>
  <Relationship Id="rId3" Type="http://schemas.openxmlformats.org/officeDocument/2006/relationships/image" Target="../media/bottom324.jpg"/>
</Relationships>

</file>

<file path=ppt/slides/_rels/slide1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5.jpg"/>
  <Relationship Id="rId3" Type="http://schemas.openxmlformats.org/officeDocument/2006/relationships/image" Target="../media/bottom326.jpg"/>
</Relationships>

</file>

<file path=ppt/slides/_rels/slide1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7.jpg"/>
  <Relationship Id="rId3" Type="http://schemas.openxmlformats.org/officeDocument/2006/relationships/image" Target="../media/bottom328.jpg"/>
</Relationships>

</file>

<file path=ppt/slides/_rels/slide1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29.jpg"/>
</Relationships>

</file>

<file path=ppt/slides/_rels/slide1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0.jpg"/>
  <Relationship Id="rId3" Type="http://schemas.openxmlformats.org/officeDocument/2006/relationships/image" Target="../media/bottom331.jpg"/>
</Relationships>

</file>

<file path=ppt/slides/_rels/slide1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2.jpg"/>
  <Relationship Id="rId3" Type="http://schemas.openxmlformats.org/officeDocument/2006/relationships/image" Target="../media/bottom333.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jpg"/>
  <Relationship Id="rId3" Type="http://schemas.openxmlformats.org/officeDocument/2006/relationships/image" Target="../media/bottom31.jpg"/>
</Relationships>

</file>

<file path=ppt/slides/_rels/slide1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4.jpg"/>
  <Relationship Id="rId3" Type="http://schemas.openxmlformats.org/officeDocument/2006/relationships/image" Target="../media/bottom335.jpg"/>
</Relationships>

</file>

<file path=ppt/slides/_rels/slide1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36.jpg"/>
</Relationships>

</file>

<file path=ppt/slides/_rels/slide1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7.jpg"/>
  <Relationship Id="rId3" Type="http://schemas.openxmlformats.org/officeDocument/2006/relationships/image" Target="../media/bottom338.jpg"/>
</Relationships>

</file>

<file path=ppt/slides/_rels/slide1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9.jpg"/>
  <Relationship Id="rId3" Type="http://schemas.openxmlformats.org/officeDocument/2006/relationships/image" Target="../media/bottom340.jpg"/>
</Relationships>

</file>

<file path=ppt/slides/_rels/slide1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1.jpg"/>
  <Relationship Id="rId3" Type="http://schemas.openxmlformats.org/officeDocument/2006/relationships/image" Target="../media/bottom342.jpg"/>
</Relationships>

</file>

<file path=ppt/slides/_rels/slide1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3.jpg"/>
  <Relationship Id="rId3" Type="http://schemas.openxmlformats.org/officeDocument/2006/relationships/image" Target="../media/bottom344.jpg"/>
</Relationships>

</file>

<file path=ppt/slides/_rels/slide1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45.jpg"/>
</Relationships>

</file>

<file path=ppt/slides/_rels/slide1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6.jpg"/>
  <Relationship Id="rId3" Type="http://schemas.openxmlformats.org/officeDocument/2006/relationships/image" Target="../media/bottom347.jpg"/>
</Relationships>

</file>

<file path=ppt/slides/_rels/slide1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8.jpg"/>
  <Relationship Id="rId3" Type="http://schemas.openxmlformats.org/officeDocument/2006/relationships/image" Target="../media/bottom349.jpg"/>
</Relationships>

</file>

<file path=ppt/slides/_rels/slide1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0.jpg"/>
  <Relationship Id="rId3" Type="http://schemas.openxmlformats.org/officeDocument/2006/relationships/image" Target="../media/bottom351.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1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2.jpg"/>
  <Relationship Id="rId3" Type="http://schemas.openxmlformats.org/officeDocument/2006/relationships/image" Target="../media/bottom353.jpg"/>
</Relationships>

</file>

<file path=ppt/slides/_rels/slide1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354.jpg"/>
</Relationships>

</file>

<file path=ppt/slides/_rels/slide1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5.jpg"/>
  <Relationship Id="rId3" Type="http://schemas.openxmlformats.org/officeDocument/2006/relationships/image" Target="../media/bottom356.jpg"/>
</Relationships>

</file>

<file path=ppt/slides/_rels/slide1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7.jpg"/>
  <Relationship Id="rId3" Type="http://schemas.openxmlformats.org/officeDocument/2006/relationships/image" Target="../media/bottom358.jpg"/>
</Relationships>

</file>

<file path=ppt/slides/_rels/slide1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9.jpg"/>
  <Relationship Id="rId3" Type="http://schemas.openxmlformats.org/officeDocument/2006/relationships/image" Target="../media/bottom360.jpg"/>
</Relationships>

</file>

<file path=ppt/slides/_rels/slide1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1.jpg"/>
  <Relationship Id="rId3" Type="http://schemas.openxmlformats.org/officeDocument/2006/relationships/image" Target="../media/bottom362.jpg"/>
</Relationships>

</file>

<file path=ppt/slides/_rels/slide1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3.jpg"/>
  <Relationship Id="rId3" Type="http://schemas.openxmlformats.org/officeDocument/2006/relationships/image" Target="../media/bottom364.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46.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jpg"/>
  <Relationship Id="rId3" Type="http://schemas.openxmlformats.org/officeDocument/2006/relationships/image" Target="../media/bottom50.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jpg"/>
  <Relationship Id="rId3" Type="http://schemas.openxmlformats.org/officeDocument/2006/relationships/image" Target="../media/bottom52.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3.jpg"/>
  <Relationship Id="rId3" Type="http://schemas.openxmlformats.org/officeDocument/2006/relationships/image" Target="../media/bottom54.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5.jpg"/>
  <Relationship Id="rId3" Type="http://schemas.openxmlformats.org/officeDocument/2006/relationships/image" Target="../media/bottom56.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57.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jpg"/>
  <Relationship Id="rId3" Type="http://schemas.openxmlformats.org/officeDocument/2006/relationships/image" Target="../media/bottom61.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jpg"/>
  <Relationship Id="rId3" Type="http://schemas.openxmlformats.org/officeDocument/2006/relationships/image" Target="../media/bottom63.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4.jpg"/>
  <Relationship Id="rId3" Type="http://schemas.openxmlformats.org/officeDocument/2006/relationships/image" Target="../media/bottom65.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6.jpg"/>
  <Relationship Id="rId3" Type="http://schemas.openxmlformats.org/officeDocument/2006/relationships/image" Target="../media/bottom67.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68.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9.jpg"/>
  <Relationship Id="rId3" Type="http://schemas.openxmlformats.org/officeDocument/2006/relationships/image" Target="../media/bottom70.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1.jpg"/>
  <Relationship Id="rId3" Type="http://schemas.openxmlformats.org/officeDocument/2006/relationships/image" Target="../media/bottom72.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3.jpg"/>
  <Relationship Id="rId3" Type="http://schemas.openxmlformats.org/officeDocument/2006/relationships/image" Target="../media/bottom74.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5.jpg"/>
  <Relationship Id="rId3" Type="http://schemas.openxmlformats.org/officeDocument/2006/relationships/image" Target="../media/bottom76.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7.jpg"/>
  <Relationship Id="rId3" Type="http://schemas.openxmlformats.org/officeDocument/2006/relationships/image" Target="../media/bottom78.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81.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2.jpg"/>
  <Relationship Id="rId3" Type="http://schemas.openxmlformats.org/officeDocument/2006/relationships/image" Target="../media/bottom83.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4.jpg"/>
  <Relationship Id="rId3" Type="http://schemas.openxmlformats.org/officeDocument/2006/relationships/image" Target="../media/bottom85.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6.jpg"/>
  <Relationship Id="rId3" Type="http://schemas.openxmlformats.org/officeDocument/2006/relationships/image" Target="../media/bottom87.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8.jpg"/>
  <Relationship Id="rId3" Type="http://schemas.openxmlformats.org/officeDocument/2006/relationships/image" Target="../media/bottom89.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0.jpg"/>
  <Relationship Id="rId3" Type="http://schemas.openxmlformats.org/officeDocument/2006/relationships/image" Target="../media/bottom91.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2.jpg"/>
  <Relationship Id="rId3" Type="http://schemas.openxmlformats.org/officeDocument/2006/relationships/image" Target="../media/bottom93.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6.jpg"/>
  <Relationship Id="rId3" Type="http://schemas.openxmlformats.org/officeDocument/2006/relationships/image" Target="../media/bottom97.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rdeiro98.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9.jpg"/>
  <Relationship Id="rId3" Type="http://schemas.openxmlformats.org/officeDocument/2006/relationships/image" Target="../media/bottom100.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1.jpg"/>
  <Relationship Id="rId3" Type="http://schemas.openxmlformats.org/officeDocument/2006/relationships/image" Target="../media/bottom102.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03.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9.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0.jpg"/>
  <Relationship Id="rId3" Type="http://schemas.openxmlformats.org/officeDocument/2006/relationships/image" Target="../media/bottom111.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6.jpg"/>
  <Relationship Id="rId3" Type="http://schemas.openxmlformats.org/officeDocument/2006/relationships/image" Target="../media/bottom117.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8.jpg"/>
  <Relationship Id="rId3" Type="http://schemas.openxmlformats.org/officeDocument/2006/relationships/image" Target="../media/bottom119.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0.jpg"/>
  <Relationship Id="rId3" Type="http://schemas.openxmlformats.org/officeDocument/2006/relationships/image" Target="../media/bottom121.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2.jpg"/>
  <Relationship Id="rId3" Type="http://schemas.openxmlformats.org/officeDocument/2006/relationships/image" Target="../media/bottom123.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24.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5.jpg"/>
  <Relationship Id="rId3" Type="http://schemas.openxmlformats.org/officeDocument/2006/relationships/image" Target="../media/bottom126.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jpg"/>
  <Relationship Id="rId3" Type="http://schemas.openxmlformats.org/officeDocument/2006/relationships/image" Target="../media/bottom11.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7.jpg"/>
  <Relationship Id="rId3" Type="http://schemas.openxmlformats.org/officeDocument/2006/relationships/image" Target="../media/bottom128.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9.jpg"/>
  <Relationship Id="rId3" Type="http://schemas.openxmlformats.org/officeDocument/2006/relationships/image" Target="../media/bottom130.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1.jpg"/>
  <Relationship Id="rId3" Type="http://schemas.openxmlformats.org/officeDocument/2006/relationships/image" Target="../media/bottom132.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3.jpg"/>
  <Relationship Id="rId3" Type="http://schemas.openxmlformats.org/officeDocument/2006/relationships/image" Target="../media/bottom134.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5.jpg"/>
  <Relationship Id="rId3" Type="http://schemas.openxmlformats.org/officeDocument/2006/relationships/image" Target="../media/bottom136.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7.jpg"/>
  <Relationship Id="rId3" Type="http://schemas.openxmlformats.org/officeDocument/2006/relationships/image" Target="../media/bottom138.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9.jpg"/>
  <Relationship Id="rId3" Type="http://schemas.openxmlformats.org/officeDocument/2006/relationships/image" Target="../media/bottom140.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41.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2.jpg"/>
  <Relationship Id="rId3" Type="http://schemas.openxmlformats.org/officeDocument/2006/relationships/image" Target="../media/bottom143.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4.jpg"/>
  <Relationship Id="rId3" Type="http://schemas.openxmlformats.org/officeDocument/2006/relationships/image" Target="../media/bottom145.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jpg"/>
  <Relationship Id="rId3" Type="http://schemas.openxmlformats.org/officeDocument/2006/relationships/image" Target="../media/bottom13.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6.jpg"/>
  <Relationship Id="rId3" Type="http://schemas.openxmlformats.org/officeDocument/2006/relationships/image" Target="../media/bottom147.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8.jpg"/>
  <Relationship Id="rId3" Type="http://schemas.openxmlformats.org/officeDocument/2006/relationships/image" Target="../media/bottom149.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0.jpg"/>
  <Relationship Id="rId3" Type="http://schemas.openxmlformats.org/officeDocument/2006/relationships/image" Target="../media/bottom151.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2.jpg"/>
  <Relationship Id="rId3" Type="http://schemas.openxmlformats.org/officeDocument/2006/relationships/image" Target="../media/bottom153.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54.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5.jpg"/>
  <Relationship Id="rId3" Type="http://schemas.openxmlformats.org/officeDocument/2006/relationships/image" Target="../media/bottom156.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7.jpg"/>
  <Relationship Id="rId3" Type="http://schemas.openxmlformats.org/officeDocument/2006/relationships/image" Target="../media/bottom158.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9.jpg"/>
  <Relationship Id="rId3" Type="http://schemas.openxmlformats.org/officeDocument/2006/relationships/image" Target="../media/bottom160.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61.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2.jpg"/>
  <Relationship Id="rId3" Type="http://schemas.openxmlformats.org/officeDocument/2006/relationships/image" Target="../media/bottom163.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jpg"/>
  <Relationship Id="rId3" Type="http://schemas.openxmlformats.org/officeDocument/2006/relationships/image" Target="../media/bottom15.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4.jpg"/>
  <Relationship Id="rId3" Type="http://schemas.openxmlformats.org/officeDocument/2006/relationships/image" Target="../media/bottom165.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6.jpg"/>
  <Relationship Id="rId3" Type="http://schemas.openxmlformats.org/officeDocument/2006/relationships/image" Target="../media/bottom167.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8.jpg"/>
  <Relationship Id="rId3" Type="http://schemas.openxmlformats.org/officeDocument/2006/relationships/image" Target="../media/bottom169.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70.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1.jpg"/>
  <Relationship Id="rId3" Type="http://schemas.openxmlformats.org/officeDocument/2006/relationships/image" Target="../media/bottom172.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3.jpg"/>
  <Relationship Id="rId3" Type="http://schemas.openxmlformats.org/officeDocument/2006/relationships/image" Target="../media/bottom174.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5.jpg"/>
  <Relationship Id="rId3" Type="http://schemas.openxmlformats.org/officeDocument/2006/relationships/image" Target="../media/bottom176.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7.jpg"/>
  <Relationship Id="rId3" Type="http://schemas.openxmlformats.org/officeDocument/2006/relationships/image" Target="../media/bottom178.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9.jpg"/>
  <Relationship Id="rId3" Type="http://schemas.openxmlformats.org/officeDocument/2006/relationships/image" Target="../media/bottom180.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1.jpg"/>
  <Relationship Id="rId3" Type="http://schemas.openxmlformats.org/officeDocument/2006/relationships/image" Target="../media/bottom182.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Quinta feira
25/06/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mo na tempestade,
mesmo que se agite o mar
Te louvo, te louvo em verdade
Mesmo longe dos meus,
mesmo na solidão
Te louvo, te louvo em verdade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somente tenho
a Ti, Tu és a minha herança
Te louvo, te louvo em verdade
Pois somente tenho
a Ti, Tu és a minha herança
Te louvo, te louvo em verdade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mo que faltem palavras,
mesmo que eu não saiba louvar
Te louvo, te louvo em verdade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ou aqui
D/F#
Pra ser amado e te amar
Te olhar nos olhos
e deixar-me apaixonar
Diante de ti
D/F#
Pra me render ao teu am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tão bom estar neste
lugar de alegria e paz que nos faz
cantar o teu louvor.
Eu também sou templo do Senhor
e o meu coração vai
cantar pra sempre o
Teu louvor(cante a
glória do Senhor)]]></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confessar minhas
fraquezas, sou pecador!
Am7
Também estou aqui
Em7/9
Pra pedir perdão
Pelas almas que ainda
não buscam teu coração]]></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 (te amar) por
quem não te ama
Te adorar por quem não te adora
Esperar por quem não espera em ti
Pelos que não creem
em Deus, estou aqui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 (te amar) por
quem não te ama
Te adorar por quem não te adora
Esperar por quem não espera em ti
Pelos que não crêem
em Deus, estou aqui
Te amar (te amar) por
quem não te ama]]></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dorar por quem não te adora
Esperar por quem não espera em ti
Pelos que não crêem eu estou aqui
Em7/9
Estou aqui, estou aqui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e style="font-family:
'Times New Roman',
serif; line-height:
1.6; margin-bottom:
25px; color: #424242;"><strong
class="js-modal-trigger"
style="line-height:
1.6; color: #ff7700;">G</strong>]]></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D/G</strong>
<strong style="line-height:
1.6; color: #ff7700;">G</strong>
<strong style="line-height:
1.6; color: #ff7700;">G/B</strong>
<strong style="line-height:
1.6; color: #ff7700;">C</strong>]]></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pensamento vive
em voc&ecirc;, a luz
do meu viver, Senhor.
<strong style="line-height:
1.6; color: #ff7700;">G</strong>
<strong style="line-height:
1.6; color: #ff7700;">D/G</strong>
Basta entrar, e eu]]></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abrir pra Te amar,
<strong style="line-height:
1.6; color: #ff7700;">G</strong>
<strong style="line-height:
1.6; color: #ff7700;">G/B</strong>
<strong style="line-height:
1.6; color: #ff7700;">C</strong>
Nem precisa perguntar, Te amo!]]></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G</strong>
H&aacute; um clima todo diferente,
<strong style="line-height:
1.6; color: #ff7700;">Am</strong>
<strong style="line-he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strong style="line-height:
1.6; color: #ff7700;">D4</strong>
<strong style="line-height:
1.6; color: #ff7700;">D</strong>
<strong style="line-height:
1.6; color: #ff7700;">D4</strong>
<strong style="line-height:]]></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strong>
Que aquece e mexe com
o cora&ccedil;&atilde;o da gente.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strong>
&Eacute; como um sonho,
&eacute; como um sonho.
<strong style="line-height:
1.6; color: #ff7700;">C</strong>]]></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C</strong>
<strong style="line-height:
1.6; color: #ff7700;">D</strong>
Eu me dou por inteiro,
Teu &eacute; o meu]]></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a&ccedil;&atilde;o.
<strong style="line-height:
1.6; color: #ff7700;">G</strong>
<strong style="line-height:
1.6; color: #ff7700;">D</strong>
<strong style="line-height:
1.6; color: #ff7700;">Am</strong>
<strong style="line-height:]]></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G/B</strong>
<strong style="line-height:
1.6; color: #ff7700;">C</strong>
E ao Teu lado, eu sempre
sigo, j&aacute; n&atilde;o
h&aacute; mais talvez,
<strong style="line-height:
1.6; color: #ff7700;">C/E</strong>]]></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D/F#</strong>
<strong style="line-height:
1.6; color: #ff7700;">G</strong>
Basta querer pra Te ver outra vez.
]]></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D/G</strong>
<strong style="line-height:
1.6; color: #ff7700;">G</strong>
<strong style="line-height:
1.6; color: #ff7700;">G/B</strong>]]></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C</strong>
Meu pensamento vive
em voc&ecirc;, a luz
do meu viver, Senhor.
<strong style="line-height:
1.6; color: #ff7700;">G</strong>
<strong style="line-height:]]></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D/G</strong>
Basta entrar, e eu
me abrir pra Te amar,
<strong style="line-height:
1.6; color: #ff7700;">G</strong>
<strong style="line-height:
1.6; color: #ff7700;">G/B</strong>
<strong style="line-he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Senhor, piedade
de nós! Somos o teu povo pecador...
Toma nossa vida de
pecado e dor, enche-nos
do Espírito de amor.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Nem precisa perguntar, Te amo!
<strong style="line-height:
1.6; color: #ff7700;">Am</strong>
<strong style="line-height:
1.6; color: #ff7700;">G</strong>
H&aacute; um clima todo diferente,
<strong style="line-height:]]></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Am</strong>
<strong style="line-height:
1.6; color: #ff7700;">C</strong>
<strong style="line-height:
1.6; color: #ff7700;">D4</strong>
<strong style="line-height:
1.6; color: #ff7700;">D</strong>
<strong style="line-height:]]></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D4</strong>
<strong style="line-height:
1.6; color: #ff7700;">D</strong>
Que aquece e mexe com
o cora&ccedil;&atilde;o da gente.
]]></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strong>
&Eacute; como um sonho,
&eacute; como um sonho.
<strong style="line-height:
1.6; color: #ff7700;">C</strong>]]></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C</strong>
<strong style="line-height:
1.6; color: #ff7700;">D</strong>
<strong style="line-height:
1.6; color: #ff7700;">D4</strong>]]></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D9</strong>
<strong style="line-height:
1.6; color: #ff7700;">D</strong>
Eu me dou por inteiro,
Teu &eacute; o meu
cora&ccedil;&atilde;o.
<strong style="line-height:]]></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G</strong>
<strong style="line-height:
1.6; color: #ff7700;">D</strong>
<strong style="line-height:
1.6; color: #ff7700;">Am</strong>
<strong style="line-height:
1.6; color: #ff7700;">G/B</strong>
<strong style="line-height:]]></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E ao Teu lado, eu sempre
sigo, j&aacute; n&atilde;o
h&aacute; mais talvez,
<strong style="line-height:
1.6; color: #ff7700;">C/E</strong>
<strong style="line-height:
1.6; color: #ff7700;">D/F#</strong>]]></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Em</strong>
<strong style="line-height:
1.6; color: #ff7700;">Am</strong>
<strong style="line-height:
1.6; color: #ff7700;">Em</strong>
<strong style="line-height:
1.6; color: #ff7700;">Am</strong>]]></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C</strong>
<strong style="line-height:
1.6; color: #ff7700;">D</strong>
<strong style="line-height:
1.6; color: #ff7700;">G9</strong>
Basta querer pra Te
ver outra vez. Outra vez</p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Cristo, piedade
de nós! Somos o teu povo pecador...
Toma nossa vida de
pecado e dor, enche-nos
do Espírito de amor.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estar em tua presença
Quero estar em tua presença Senhor
]]></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tocado eu for por
tua misericórdia, novo eu serei
Se tocado eu for, por
tua misericórdia, novo eu serei
Tua presença cura
todas as feridas que causei
Todas as feridas que
fizeram em mim, Senhor!]]></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a presença cura
todas as feridas que causei
Todas as feridas que
fizeram em mim, Senhor!
Cura-me, Senhor!
Eu confio, sim, eu creio!
G/C
Eu espero, eu te amo]]></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tua misericórdia
recria o meu viver!
Eu confio, sim, eu creio!
Eu espero, eu te amo
Pois, tua misericórdia
recria o ,meu viver!
]]></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Minh'alma achou descanso
Só em ti
Eu pude respirar
]]></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Senhor, piedade
de nós! Somos o teu povo pecador...
Toma nossa vida de
pecado e dor, enche-nos
do Espírito de amor.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Só em ti
Minh'alma achou descanso
Só em ti
Eu pude respirar
]]></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Vamos Jesus passear, na minha vida
Quero voltar aos lugares
em que fiquei só
Quero voltar lá contigo,
vendo que estavas comigo
Quero sentir teu amor, a me embalar
]]></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Senhor, onde dói
Cura Senhor, bem aqui
Cura Senhor, onde eu não posso ir
Cura Senhor, onde dói
Cura Senhor, bem aqui
Cura Senhor, onde eu não posso i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Quando a lembrança
me faz, adormecer
Sabes que a espada
da dor entra eu meu ser
Tu me carregas nos
braços, leva-me com teu abraço
Sinto minha alma chorar, junto de Ti
]]></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Tantas lembranças
eu quero, esquecer
Deixa um vazio em minha&#39;lma
e em meu viver
Toma Senhor meu espaço,
te entrego todo o cansaço
Quero acordar com tua
paz a me aquecer]]></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está aqui nesse momento
Sua presença é real em meu viver
Entregue a sua vida e seus problemas
Fale com Deus
Ele vai ajudar você
]]></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te trouxe aqui
Para aliviar o seu sofrimento
É Ele o autor da fé
Do princípio ao fim
Em todos seus tormentos
]]></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 traiçoeira
Se a cruz pesada for
Em7
Cristo estará contigo
O mundo pode até
Fazer você chorar
Mas Deus te quer sorrindo
]]></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s traiçoeiras
Se a cruz pesada for
Em7
Cristo estará contigo
O mundo pode a_té
Fazer você chorar
Mas Deus te quer sorrindo
]]></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ja qual for o seu problema
Fale com Deus, ele vai ajudar você
Após a dor vem a alegria
Deus é o amor
E não te deixará sofrer
]]></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te trouxe aqui
Para aliviar o seu sofrimento
É Ele o autor da fé
Do princípio ao fim
Em todos seus tormentos
]]></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 traiçoeira
Se a cruz pesada for
Em7
Cristo estará contigo
O mundo pode até
Fazer você chorar
Mas Deus te quer sorrindo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ho...ria, glória
a Deus no céu e paz na Terra (BIS)
]]></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s traiçoeiras
Se a cruz pesada for
Em7
Cristo estará contigo
O mundo pode a_té
Fazer você chorar
Mas Deus te quer sorrindo
]]></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s Deus te quer sorrindo
Mas Deus te quer sorrindo
Mas Deus te quer sorrindo
]]></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idas de mim
Sei que tu cuidas de mim, senhor
Cuidas de mim
Sei que tu cuidas de mim, senhor
Ainda que eu ande pelo vale
E o atravesse à sombra da morte
Cuidas de mim. cuidas de mim
Mesmo que eu não queira]]></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tua presença
Mesmo que eu me afaste de ti
Cuidas de mim. cuidas de mim
]]></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u amor é como a
rocha que não se quebra jamais
Teu amor é como o
sol a nascer toda manhã
É um amor que me constrange
Que me envolve e me aquece
Esse amor és tu senhor
]]></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idas de mim
Sei que tu cuidas de mim senhor
]]></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Pai abraça-me
bem forte e me prende
bem junto a Ti!
Não me deixes ir para longe de Ti!
Pois não sei viver sem o Teu amor.
Meu Pai abraça-me
bem forte e me prende
bem junto a Ti!]]></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me deixes ir para longe de Ti!
Pois não sei viver sem o Teu amo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e Pai nós vos louvamos,
Adoramos, bendizemos.
Damos glória ao vosso nome,
Vossos dons agradecemos.
]]></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Pai, Meu Pai, Meu Papai
Já não sei viver sem ti
Meu Pai, Meu Pai, Meu Papai
Já não sei viver sem teu amor
]]></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ão Sublime Sacramento
Ado__remos neste altar
Pois o Antigo Testamento
Deu ao novo o seu lu_gar
]]></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ha a fé, por suplemento
Os senti_dos completar
]]></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eterno Pai cantemos
E a Jesus o Salva_dor
Ao Espírito exaltemos
Na Trindade eterno amor
]]></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Deus Uno e Trino demos
A alegri__a do louvor
A_mém, a_mém
]]></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fa Ômega Princípio
e Fim , Sim Ele é Sim Ele ééé
Alfa Ômega Princípio
e Fim , Sim Ele É Sim Ele Ééé
]]></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írio do Vale, Estrela da Manhã
Para Sempre Cantarei o Seu Louvor
Lirío do Vale, Estrela
da Manhããã
]]></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ho...ria, glória
a Deus no céu e paz na Terra (BIS)
]]></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pete Tudo)
]]></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nda teus anjos, sobre nós
E abençoa todos que esperam em vós
Manda teus anjos, pra nos ensinar
A te louvar, e glorificar
]]></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 também teu Espírito
de paz e amor
O meu coração tem
sede,do meu Criador
Envia Senhor os teus
anjos, pra nos resgatar
Pra nos proteger de
todo mau, para nos guiar, Senhor]]></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ando acordo olho
o céu e canto o meu louvor
De todas as manhãs,
tu és o meu Senhor
Levantai-nos ó meu
Deus e estende tuas mãos
Tu és o meu refúgio,
nas minhas opressões Senhor]]></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nfio em vós,revele
tua face para nós
Levanta-te, e põe
o teu escudo sobre nós
Manda Teus Anjos
]]></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nda teus anjos, sobre nós
E abençoa todos que esperam em vós
Manda teus anjos, pra nos ensinar
A te louvar, e glorificar
A te louvar, e glorificar
A te louvar, e te ama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nosso Jesus Cristo
Unigênito do Pai.
Vós de Deus, Cordeiro Santo,
Nossas culpas perdoai.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ho...ria, glória
a Deus no céu e paz na Terra (BI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junto do Pai,
Como nosso intercessor,
Acolhei nossos pedidos,
Atendei nosso clamo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ho...ria, glória
a Deus no céu e paz na Terra (BI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somente, sois o Santo,
O Altíssimo, o Senhor.
Com o Espírito Divino
De Deus Pai no esplendo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ho...ria, glória
a Deus no céu e paz na Terra (4X)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le...lui...a,
Ale...lui...a!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a palavra é como fogo
Que faz arder o coração
Traz a verdade e ilumina
a nossa vida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a palavra é como fogo
Que faz arder o coração
Traz a verdade e ilumina
a nossa vida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teu este momento de adoração
Não tenho nem palavras
para me expressar
No brilho dessa luz
que vem do teu olhar
Encontro meu abrigo meu luga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le...lui...a,
Ale...lui...a!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le...lui...a,
Ale...lui...a!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imeira Parte 2x:
Venho senhor minha
vida oferecer, como
oferta de amor e sacrifício
Quero a minha vida
a ti entregar como
oferta viva em teu altar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o 2x:
Pois pra te adorar
Foi que eu nasci
Cumpra em mim
O teu querer
Faça o que está em teu coração
E que a cada dia eu
queira mais e mai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r ao teu lado senhor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que a cada dia eu
queira mais e mais
estar ao teu lado senhor
Estar ao teu lado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r ao teu lado senhor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ly, Ho...ly
holy,Lord, God of Hosts,
Ho...ly Ho...ly
holy,Lord, God of Host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quando estamos juntos
entre nós estás
Passando em nosso meio
a nos abençoar
E tocas com ternura com a tua mão
A cada um que abre o coração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eaven and earth are full,
are full of your glory
Hosana, Hosana
In Excel....cis
Hosana, Hosana
In Excel....cis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__to, San__to
Santo é o Senhor
San__to, San__to
Santo é o Senhor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to o que vem
Em nome do Senhor
Hosana, Hosana
in excel...cis
Hosana, Hosana
in excel...cis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__to, San__to
Santo é o Senhor
San__to, San__to
Santo é o Senhor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é o Senhor
Santo é o Senhor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ificai e reuni o vosso povo.
Fazei de nós um só
corpo e um só espírito.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Adoramus,
Adoramus Te (Adoramus)
Adoramus, Adoramus,
Adoramus Te, Domine.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mistério da fé!
Anunciamos, Senhor, a Vossa morte
E proclamamos a Vossa ressurreição
Vinde, Senhor Jesu-------us!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Cristo, com Cristo, em Cristo
Na unidade do Espírito Santo.
Toda honra, toda glória
agora e para sempr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s mãos se elevam/
minha voz te louva
O meu ser se alegra/quando
estou em tua presença Senhor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ém! A--a--a...amém!
A--a--a...amém! Amém!
A...mém! A--a--a...amém!
A--a--a...amém! Amém!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dona nobis pa...cem.
Dona nobis pa...cem!
Dona no...bis pa...cem!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rdeiro]]></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piedade de nós
Cordeiro de Deus que
tirais o pecado do mundo
Tende piedade, piedade de nós
Cordeiro de Deus que
tirais o pecado do mundo]]></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i-nos a paz, a vossa paz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rodução: Solo do teclado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abrir meus olhos no altar
Vi o cálice sagrado
com o sangue de jesus
e de dentro desse mesmo
cálice subia
Majestosa a eucaristia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tua presença eu me sinto
um mendigo sentado
à me..sa de um rei
e sem ter como pagar
tamanha re..feição
só posso dar-te eterna gratidão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álice e a hóstia eram um
meu desejo também
era com eles ser um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r um só coração, meu Senhor!
o mesmo sangue nas veias, Senhor!
(Tua carne em minha carne, Senhor).
(o Teu sangue em meu
sangue, Senhor).
e estando unido a Ti,
esquecer-me de mim,
concedei que eu fiqu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ternamente assim.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Tua presença eu me sinto
um mendigo sentado
à me..sa de um rei
e sem ter como pagar
tamanha re..feição
só posso dar-Te eterna gratidão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álice e a hóstia eram um
meu desejo também
era com eles ser um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r um só coração, meu Senhor!
o mesmo sangue nas veias, Senhor!
(Tua carne em minha carne, Senhor).
(o Teu sangue em meu
sangue, Senhor).
e estando unido a Ti,
esquecer-me de mim,
concedei que eu fiqu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ternamente assim.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4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Vem, vem louvar, encher
este lugar de glória,
encher este lugar de
glória com a glória do Senhor
Vem, vem louvar, encher
este lugar de glória,
encher este lugar d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 coração já bate forte ao te ver
Sem a benção do Senhor
não sei viver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lhar o povo ao Teu
redor me faz lembrar
A multidão lá no
caminho a te esperar
Bm7
Vem ó Santo de Israel
E7(4)]]></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r também neste lugar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lo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7M
Diante do rei dos reis
Todo joelho se dobrará
Bm7
Diante do rei dos reis
Todo joelho se dobrará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por Ti, Jesus
Quero me consumir
A7M
Como vela que queima no altar
Me consumir de amor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Jesus
Quero me derramar
Como o rio se entrega ao mar
Me derramar de amo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com a glória do Senhor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7M
Pois Tu és o meu amparo
B/A
E o meu refúgio
És alegria de minh&#39;alma
Só em Ti repousa a minha esperança
G#m7
Não vacilarei]]></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m7
E mesmo na dor
Quero seguir até o fim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por Ti, Jesus
Quero me consumir
A7M
Como vela que queima no altar
Me consumir de amor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Jesus
Quero me derramar
Como o rio se entrega ao mar
Me derramar de amor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sim como a Corça
suspira pelas águas
Assim a minha alma tem sede
Como a terra sedenta
das águas mais puras
Assim a minha alma tem sede
Sede de ti meu Jesus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me saciar da tua presença Jesus
Vem me saciar meu coração
está pronto pra te Amar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Jesus, Jesus vem me saciar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ivo milagres todos os dias
Eu vivo promessas que
eu nem mais pedia
Eu vivo milagres todos os dias
Eu vivo promessas que
eu nem mais pedia
Enquanto eu te adoro
Você vai me curan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ando Deus envia Seu
Espírito, nos conduz a fé
e nos faz cantar o
teu louvor. Seu amor
em cada coração
nos garante a paz e
nos faz cantar o teu
louvor.(cante forte ao Senhor)]]></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m
Enquanto eu te busco
Tua mão opera o que
eu não consigo fazer
E sem eu perceber vou
sendo Transformado
Vou sendo transformado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Jesus
Cura Jesus
Se o senhor quiser
Se o senhor quiser
Mas se não quiser
Ainda assim te adorarei
Adorarei
Adorarei]]></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rei
Adorarei
Adorarei
Adorarei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2026-08-02T21:13:14Z</dcterms:created>
  <dcterms:modified xsi:type="dcterms:W3CDTF">2026-08-02T21:13:14Z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