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69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1o Domingo Comum
03/11/20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 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avilhas fez conosco o Senhor,
Exultemos de alegria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Quando o Senhor
reconduziu nossos cativos,
parecíamos sonhar;
encheu-se de sorriso nossa boca,
nossos lábios, de canções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ntre os gentios se dizia:
“Maravilhas fez com
eles o Senhor!”
Sim, Maravilhas fez
conosco o Senhor,
exultemos de alegria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Mudai a nossa sorte, ó Senhor,
como torrentes no deserto.
Os que lançam as sementes
entre lágrimas
ceifarão com alegria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Chorando de tristeza sairão,
espalhando suas sementes;
cantando de alegria voltarão,
carregando os seus feixes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o amor existe neste altar!
Tanta vida para celebrar
Gente que aqui se uniu,
pôs as mãos e o coração
E em cada detalhe veio preparar
Flores para enfeitar,
velas para iluminar
Tudo enfim pra celebrar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maior chegou assim
Se fez servo para o outro
Deu sentido ao nosso encontro
Nossa união, o vinho e o pão:
Eis o milagre desta comunhão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Deus esta aqui
Vamos celebrar Deus esta aqui
No meio de nós (bis)
(Ele está presente aqui)2x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 harmonia neste altar!
Tanta vida para celebrar
Gente que aqui chegou,
o seu tempo dedicou
E em cada ensaio veio preparar
Instrumentos pra tocar,
vozes para entoar
Tudo enfim pra celebrar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maior chegou assim
Se fez servo para o outro
Deu sentido ao nosso encontro
Nossa união, o vinho e o pão:
Eis o milagre desta comunhão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ta história existe neste altar!
Tanta vida para celebrar
Homem que se consagrou,
sacerdote se tornou
E em cada momento traz o céu a nós
Desde jovem decidiu
ao Senhor se abandonar
Tudo enfim pra celebrar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maior chegou assim
Se fez servo para o outro
Deu sentido ao nosso encontro
Nossa união, o vinho e o pão:
Eis o milagre desta comunhão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de Nazaré, Maria me cativou
Fez mais forte a minha fé,
E por filho me adotou.
Às vezes eu paro e fico a pensar
E sem perceber me vejo a rezar
O meu coração se põe a cantar
Pra Virgem de Nazaré
Menina que Deus amou e escolheu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Mãe de Jesus, o Filho de Deus
Maria que o povo inteiro elegeu
Senhora e Mãe do céu.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Ave Maria,
Ave Maria, Mãe de Jesus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eu quero bem
Maria do puro amor
Igual a você ninguém
Mãe pura do meu Senhor.
Em cada mulher que a terra criou
Um traço de Deus Maria deixou
Um sonho de Mãe Maria plantou
Pro mundo encontrar a paz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fez o Cristo falar
Maria que fez Jesus caminhar
Maria que só viveu pra seu Deus
Maria do povo meu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s reunidos na casa de Deus
Com cantos de alegria
e grande louvor
Vamos celebrar os feitos do Senhor
E sua bondade que nunca tem fim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estamos juntos unidos a Ti
Para elevar a nossa oração
Um canto de alegria surge entre nós
Em adoração ao Teu eterno amo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2026-08-05T00:44:57Z</dcterms:created>
  <dcterms:modified xsi:type="dcterms:W3CDTF">2026-08-05T00:44:57Z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