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presProps" Target="presProps.xml"/>
  <Relationship Id="rId63" Type="http://schemas.openxmlformats.org/officeDocument/2006/relationships/viewProps" Target="viewProps.xml"/>
  <Relationship Id="rId6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603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.jpg"/>
  <Relationship Id="rId3" Type="http://schemas.openxmlformats.org/officeDocument/2006/relationships/image" Target="../media/bottom18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.jpg"/>
  <Relationship Id="rId3" Type="http://schemas.openxmlformats.org/officeDocument/2006/relationships/image" Target="../media/bottom25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6.jpg"/>
  <Relationship Id="rId3" Type="http://schemas.openxmlformats.org/officeDocument/2006/relationships/image" Target="../media/bottom27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8.jpg"/>
  <Relationship Id="rId3" Type="http://schemas.openxmlformats.org/officeDocument/2006/relationships/image" Target="../media/bottom29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0.jpg"/>
  <Relationship Id="rId3" Type="http://schemas.openxmlformats.org/officeDocument/2006/relationships/image" Target="../media/bottom31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1.jpg"/>
  <Relationship Id="rId3" Type="http://schemas.openxmlformats.org/officeDocument/2006/relationships/image" Target="../media/bottom42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3.jpg"/>
  <Relationship Id="rId3" Type="http://schemas.openxmlformats.org/officeDocument/2006/relationships/image" Target="../media/bottom4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2.jpg"/>
  <Relationship Id="rId3" Type="http://schemas.openxmlformats.org/officeDocument/2006/relationships/image" Target="../media/bottom53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3.jpg"/>
  <Relationship Id="rId3" Type="http://schemas.openxmlformats.org/officeDocument/2006/relationships/image" Target="../media/bottom64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7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5.jpg"/>
  <Relationship Id="rId3" Type="http://schemas.openxmlformats.org/officeDocument/2006/relationships/image" Target="../media/bottom76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2.jpg"/>
  <Relationship Id="rId3" Type="http://schemas.openxmlformats.org/officeDocument/2006/relationships/image" Target="../media/bottom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84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9.jpg"/>
  <Relationship Id="rId3" Type="http://schemas.openxmlformats.org/officeDocument/2006/relationships/image" Target="../media/bottom9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1.jpg"/>
  <Relationship Id="rId3" Type="http://schemas.openxmlformats.org/officeDocument/2006/relationships/image" Target="../media/bottom92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5.jpg"/>
  <Relationship Id="rId3" Type="http://schemas.openxmlformats.org/officeDocument/2006/relationships/image" Target="../media/bottom96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97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0.jpg"/>
  <Relationship Id="rId3" Type="http://schemas.openxmlformats.org/officeDocument/2006/relationships/image" Target="../media/bottom101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2.jpg"/>
  <Relationship Id="rId3" Type="http://schemas.openxmlformats.org/officeDocument/2006/relationships/image" Target="../media/bottom103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4.jpg"/>
  <Relationship Id="rId3" Type="http://schemas.openxmlformats.org/officeDocument/2006/relationships/image" Target="../media/bottom105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6.jpg"/>
  <Relationship Id="rId3" Type="http://schemas.openxmlformats.org/officeDocument/2006/relationships/image" Target="../media/bottom107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.jpg"/>
  <Relationship Id="rId3" Type="http://schemas.openxmlformats.org/officeDocument/2006/relationships/image" Target="../media/bottom14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.jpg"/>
  <Relationship Id="rId3" Type="http://schemas.openxmlformats.org/officeDocument/2006/relationships/image" Target="../media/bottom1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31o Domingo Comum
03/11/2024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amos celebrar Deus esta aqui
Vamos celebrar Deus esta aqui
No meio de nós (bis)
(Ele está presente aqui) (2x)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- Pelos pecados, erros passados,
por divisões na tua
igreja ó Jesus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 Senhor piedade,
Senhor piedade,
Senhor piedade, piedade de nós.(2x)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- Quem não te aceita,
que te rejeita,
pode não crer por
ver cristãos que vivem mal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 Cristo piedade,
Cristo piedade,
Cristo piedade, piedade de nós.(2x)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- Hoje se a vida é tão ferida,
deve-se a culpa a indiferença
dos cristãos.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 Senhor piedade,
Senhor piedade,
Senhor piedade, piedade de nós.(2x)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 a Deus nas alturas
E paz na terra aos
homens por Ele amados.
Senhor Deus, Rei dos
céus, Deus Pai todo poderoso:
Nós vos louva...mos,
Nós vos bendize...mos,
Nós vos adora...mos,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...mos,
Nós vos damos graças,
por vossa imensa glória.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:
Vós que tirais o pecado do mundo,
Tende piedade de nós;
Vós que tirais o pecado do mundo,
Acolhei a nossa súplica;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à direita do Pai,
Tende piedade de nós.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...to;
Só vós, o Senho...or;
Só vós, o Altíssimo,
Jesus Cristo;
Com o Espírito Santo,
Na glória de Deus Pai. Amém!
Na glória de Deus Pai. Amém!
Na glória de Deus Pai. Amém!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a glória de Deus Pai. Amém!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ravilhas fez conosco o Senhor,
Exultemos de alegria!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Quando o Senhor
reconduziu nossos cativos,
parecíamos sonhar;
encheu-se de sorriso nossa boca,
nossos lábios, de canções.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Entre os gentios se dizia:
“Maravilhas fez com
eles o Senhor!”
Sim, Maravilhas fez
conosco o Senhor,
exultemos de alegria!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Mudai a nossa sorte, ó Senhor,
como torrentes no deserto.
Os que lançam as sementes
entre lágrimas
ceifarão com alegria.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odos reunidos na casa de Deus
Com cantos de alegria
e grande louvor
Vamos celebrar os feitos do senhor
E sua bondade que nunca tem fim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Chorando de tristeza sairão,
espalhando suas sementes;
cantando de alegria voltarão,
carregando os seus feixes!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,
ale_luuu_ia
Aleluia, aleluia, aleluia,
ale_luuu_ia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homem não vive somente de pão.
Mas de toda palavra da boca de Deus
Os preceitos do Senhor são precisos
Alegria ao coração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,
ale_luuu_ia
Aleluia, aleluia, aleluia,
ale_luuu_ia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homem não vive somente de pão.
Mas de toda palavra da boca de Deus
Os preceitos do Senhor são precisos
Alegria ao coração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 coração para amar
Pra perdoar e sentir
Para chorar e sorrir
Ao me criar Tu me deste
Um coração pra sonhar
Inquieto e sempre a bater
Ansioso por entender
As coisas que Tu disseste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que eu venho te dar
Eis o que eu ponho no altar
Toma Senhor que ele é teu
Meu coração não é meu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ro que o meu coração
Seja tão cheio de paz
Que não se sinta capaz
De sentir ódio ou rancor
Quero que a minha oração
Possa me amadurecer
Leve-me a compreender
As consequências do amor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odos reunidos na casa de Deus
Com cantos de alegria
e grande louvor
Vamos celebrar os feitos do Senhor
E sua bondade que nunca tem fim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vossa glória
Hosa.....na nas alturas
Bendito o que vem em nome do Senhor
Hosa.....na nas alturas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
Senhor Deus do universo
Senhor Deus do universo
Santo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
mundo
Tende piedade de nós, tende piedade
Cordeiro de Deus que
tirais o pecado do
mundo
Tende piedade de nós, tende piedade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
mundo
Dai-nos vossa paz Senhor,
dai-nos vossa
paz Senhor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to amor existe neste altar!
Tanta vida para celebrar
Gente que aqui se uniu,
pôs as mãos e o coração
E em cada detalhe veio preparar
Flores para enfeitar,
velas para iluminar
Tudo enfim pra celebrar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amor maior chegou assim
Se fez servo para o outro
Deu sentido ao nosso encontro
Nossa união, o vinho e o pão:
Eis o milagre desta comunhão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amos celebrar Deus esta aqui
Vamos celebrar Deus esta aqui
No meio de nós (bis)
(Ele está presente aqui)2x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ta harmonia neste altar!
Tanta vida para celebrar
Gente que aqui chegou,
o seu tempo dedicou
E em cada ensaio veio preparar
Instrumentos pra tocar,
vozes para entoar
Tudo enfim pra celebrar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amor maior chegou assim
Se fez servo para o outro
Deu sentido ao nosso encontro
Nossa união, o vinho e o pão:
Eis o milagre desta comunhão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ta história existe neste altar!
Tanta vida para celebrar
Homem que se consagrou,
sacerdote se tornou
E em cada momento traz o céu a nós
Desde jovem decidiu
ao Senhor se abandonar
Tudo enfim pra celebrar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amor maior chegou assim
Se fez servo para o outro
Deu sentido ao nosso encontro
Nossa união, o vinho e o pão:
Eis o milagre desta comunhão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ria de Nazaré, Maria me cativou
Fez mais forte a minha fé,
E por filho me adotou.
Às vezes eu paro e fico a pensar
E sem perceber me vejo a rezar
O meu coração se põe a cantar
Pra Virgem de Nazaré
Menina que Deus amou e escolheu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a Mãe de Jesus, o Filho de Deus
Maria que o povo inteiro elegeu
Senhora e Mãe do céu.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ve Maria, Ave Maria,
Ave Maria, Mãe de Jesus.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ria que eu quero bem
Maria do puro amor
Igual a você ninguém
Mãe pura do meu Senhor.
Em cada mulher que a terra criou
Um traço de Deus Maria deixou
Um sonho de Mãe Maria plantou
Pro mundo encontrar a paz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ria que fez o Cristo falar
Maria que fez Jesus caminhar
Maria que só viveu pra seu Deus
Maria do povo meu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estamos juntos unidos a Ti
Para elevar a nossa oração
Um canto de alegria surge entre nós
Em adoração ao Teu eterno amor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estamos juntos unidos a Ti
Para elevar a nossa oração
Um canto de alegria surge entre nós
Em adoração ao Teu eterno amor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odos reunidos na casa de Deus
Com cantos de alegria
e grande louvor
Vamos celebrar os feitos do Senhor
E sua bondade que nunca tem fim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estamos juntos unidos a Ti
Para elevar a nossa oração
Um canto de alegria surge entre nós
Em adoração ao Teu eterno amor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2">
  <a:themeElements>
    <a:clrScheme name="Theme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2026-06-11T20:29:17Z</dcterms:created>
  <dcterms:modified xsi:type="dcterms:W3CDTF">2026-06-11T20:29:17Z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