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35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1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2.jpg"/>
  <Relationship Id="rId3" Type="http://schemas.openxmlformats.org/officeDocument/2006/relationships/image" Target="../media/bottom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0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1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69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6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89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17o Domingo Comum
28/07/20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dão, Senhor! Senhor meu Deus,
tem piedade dos filhos teu. (2x)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dão, Jesus, reconheço
meu pecado,
certeza tenho de ser perdoado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 a
Deus nas altu-ras!
E paz na Terra aos
homens por Ele ama-dos!
Senhor Deus, Rei dos
Céus, Deus Pai todo-poderoso
Nós Vos louvamos,
Vos bendizemos, nós Vos adoramos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mos,
nós Vos damos graças
Por Vossa imensa glória!
Por Vossa imensa glória!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
Vós, que tirais o
pecado do mundo, tende
piedade de nós.
Vós que tirais o pecado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 mundo, acolhei a nossa súplica.
Vós que estais à
direita do Pai, tende
piedade de nós.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,
só Vós o Altíssimo,
Jesus Cristo, com o
Espírito Santo na
glória de Deus Pai.
Amém! Amém!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ciai os Vossos filhos, ó Senhor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Que vossas obras,
ó Senhor, vos glorifiquem,
e os vossos santos
com louvores vos bendigam!
Narrem a glória e
o esplendor do vosso reino
e saibam proclamar vosso poder!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Todos os olhos,
ó Senhor, em vós esperam
e vós lhes dais no
tempo certo o alimento;
vós abris a vossa mão prodigamente
e saciais todo ser vivo com fartura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É justo o Senhor
em seus caminhos,
é santo em toda obra que ele faz.
Ele está perto da
pessoa que o invoca,
de todo aquele que
o invoca lealmente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princípio era o
Verbo e o Verbo era Deus
Tudo foi feito por
Ele, Nele havia vi.....da
Era a luz dos homens
e nas trevas resplandeceu!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o Verbo Se fez carne
e habitou entre nós
E vimos Sua glória que não passa
E da Sua plenitude
recebemos graça sobre graça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Vem, vem louvar, encher
este lugar de glória,
encher este lugar de
glória com a glória do Senhor
Vem, vem louvar, encher
este lugar de glória,
encher este lugar de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qui do meu lugar,
eu olho teu altar
E fico a imaginar aquele
pão aquela refeição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rtiste aquele pão
e o deste aos teus irmãos
Criaste a religião
do pão do céu do
pão que vem do céu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 a igreja do pão
Do pão repartido e
do abraço e da paz
Somos a igreja do pão
Do pão repartido e
do abraço e da paz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qui do meu lugar,
eu olho o teu altar
E fico a imaginar aquela
paz aquela comunhão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veste aquela paz,
e a deste aos teus irmãos
Criaste a religião
do pão do céu do
pão que vem do céu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 a igreja da paz
Da paz partilhada e
do abraço e do pão
Somos a igreja da paz
Da paz partilhada e
do abraço e do pão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 (2x)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na nas alturas!
Hosana nas alturas!
Bendito o que vem em nome do Senhor
Hosana nas alturas!
Hosana nas alturas!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com a glória do Senhor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to amor existe neste altar!
Tanta vida para celebrar
Gente que aqui se uniu,
pôs as mãos e o coração
E em cada detalhe veio preparar
Flores para enfeitar,
velas para iluminar
Tudo enfim pra celebrar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amor maior chegou assim
Se fez servo para o outro
Deu sentido ao nosso encontro
Nossa união, o vinho e o pão:
Eis o milagre desta comunhão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ta harmonia neste altar!
Tanta vida para celebrar
Gente que aqui chegou,
o seu tempo dedicou
E em cada ensaio veio preparar
Instrumentos pra tocar,
vozes para entoar
Tudo enfim pra celebrar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amor maior chegou assim
Se fez servo para o outro
Deu sentido ao nosso encontro
Nossa união, o vinho e o pão:
Eis o milagre desta comunhão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ta história existe neste altar!
Tanta vida para celebrar
Homem que se consagrou,
sacerdote se tornou
E em cada momento traz o céu a nós
Desde jovem decidiu
ao Senhor se abandonar
Tudo enfim pra celebrar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amor maior chegou assim
Se fez servo para o outro
Deu sentido ao nosso encontro
Nossa união, o vinho e o pão:
Eis o milagre desta comunhão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Deus envia Seu
Espírito, nos conduz a fé
e nos faz cantar o
teu louvor. Seu amor
em cada coração
nos garante a paz e
nos faz cantar o teu
louvor.(cante forte ao Senhor)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ouvado seja o meu Senhor
Louvado seja o meu Senhor
Louvado seja o meu Senhor
Louvado seja o meu Senhor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todas suas criaturas
Pelo sol e pela lua
Pelas estrelas do firmamento
Pela água e pelo fogo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aqueles que agora são felizes
Por aqueles que agora choram
Por aqueles que agora nascem
Por aqueles que agora morrem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que dá sentido à vida
É amar-te e louvar-te
Para que a nossa vida
Seja sempre uma canção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tão bom estar neste
lugar de alegria e paz que nos faz
cantar o teu louvor.
Eu também sou templo do Senhor
e o meu coração vai
cantar pra sempre o
Teu louvor(cante a
glória do Senhor)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dão, Senhor, por
ter Te ofendido,
a teus pés volto arrependido!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2026-08-04T01:34:26Z</dcterms:created>
  <dcterms:modified xsi:type="dcterms:W3CDTF">2026-08-04T01:34:26Z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