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0º Domingo Comum
26/10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bre clama a Deus e Ele escuta:
o Senhor liberta a
vida dos seus servo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o tempo,
seu louvor estará
sempre em minha boca.
Minha alma se gloria no Senhor;
que ouçam os humildes e se alegrem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mas ele volta a
sua face contra os maus,
para da terra apagar sua lembrança.
Clamam os justos, e
o Senhor bondoso escuta
e de todas as angústias os libert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Do coração atribulado
ele está perto
e conforta os de espírito abatido.
Mas o Senhor liberta
a vida dos seus servos,
e castigado não será
quem nele esper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le...lui...a,
Ale...lui...a!
Ale...lui...a, Ale...lui...a,
Ale...lui...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estará aquele que eu concebi
Confiei aos cuidados
teus e agora não está aqui?
Onde andará o que
um dia se descuidou?
Acaso os erros que
cometeu são maiores que os teus?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se esconde aquele
que foi difamado?
Não pudes te limpar
ao menos seu nome?
Olha, sou eu Se ele sofre, sou eu
Falam de mim, pois
seu rosto é o me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receberás o sol noutro dia?
A luz te lembrará o semblante dele
Em cada manhã verás sua imagem
Até que consoles o meu coração
Onde está o teu irmão?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stará aquele que adoeceu?
Quando a enfermidade
chegou, teu compromisso acabou?
Como andará o que era de tua casa?
Novamente responderás:
Acaso sou eu o seu guarda?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aços fortes te dei
pra levantá-lo
Meu amor eu te dei pra aliviar a dor
Que ele enfrentou por
querer e não ser fiel
Mas, igual a ti, ele espera o Céu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. D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iemos de tantos lugares,
Mas em Ti nós nos tornamos um.
Um só corpo, um só povo e milhares
De pessoas com algo em comum!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de Deus é vencer cada dia
Cada luta sem desanimar.
É encontrar com Jesus e Maria,
Nesta casa e família: um lar!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ntes em Sua Providência
Colocamos diante do altar:
Nossa vida, trabalho e vivência
Pois Deus sempre provê e proverá!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 da fé e da esperança
Caminhamos em rumo da Luz.
Aumentai em nós a confiança
Pra fazer tua vontade Jesus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luta, conquista e vitória
Quanta dor, quanta perda e saudade.
Quanta gente fazemos memória,
Fazem parte da nossa história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da um com seus dons,
com seu jeito e idade
Cultura ou maneira de ser.
Fez nascer nossas comunidades
E as mantém vivas,
sempre a crescer!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2026-08-03T22:48:16Z</dcterms:created>
  <dcterms:modified xsi:type="dcterms:W3CDTF">2026-08-03T22:48:16Z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