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presProps" Target="presProps.xml"/>
  <Relationship Id="rId83" Type="http://schemas.openxmlformats.org/officeDocument/2006/relationships/viewProps" Target="viewProps.xml"/>
  <Relationship Id="rId8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2076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23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4.jpg"/>
  <Relationship Id="rId3" Type="http://schemas.openxmlformats.org/officeDocument/2006/relationships/image" Target="../media/bottom125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6.jpg"/>
  <Relationship Id="rId3" Type="http://schemas.openxmlformats.org/officeDocument/2006/relationships/image" Target="../media/bottom127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8.jpg"/>
  <Relationship Id="rId3" Type="http://schemas.openxmlformats.org/officeDocument/2006/relationships/image" Target="../media/bottom129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0.jpg"/>
  <Relationship Id="rId3" Type="http://schemas.openxmlformats.org/officeDocument/2006/relationships/image" Target="../media/bottom13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2.jpg"/>
  <Relationship Id="rId3" Type="http://schemas.openxmlformats.org/officeDocument/2006/relationships/image" Target="../media/bottom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8.jpg"/>
  <Relationship Id="rId3" Type="http://schemas.openxmlformats.org/officeDocument/2006/relationships/image" Target="../media/bottom139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0.jpg"/>
  <Relationship Id="rId3" Type="http://schemas.openxmlformats.org/officeDocument/2006/relationships/image" Target="../media/bottom141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2.jpg"/>
  <Relationship Id="rId3" Type="http://schemas.openxmlformats.org/officeDocument/2006/relationships/image" Target="../media/bottom143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4.jpg"/>
  <Relationship Id="rId3" Type="http://schemas.openxmlformats.org/officeDocument/2006/relationships/image" Target="../media/bottom145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0º Domingo Comum
26/10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Oh!
Cristo misericórdia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intercedeis
por nós junto do
Pai das misericór - dia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Misericórdia Senhor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bre clama a Deus e Ele escuta:
o Senhor liberta a
vida dos seus servos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Bendirei o Senhor
Deus em todo o tempo,
seu louvor estará
sempre em minha boca.
Minha alma se gloria no Senhor;
que ouçam os humildes e se alegrem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mas ele volta a
sua face contra os maus,
para da terra apagar sua lembrança.
Clamam os justos, e
o Senhor bondoso escuta
e de todas as angústias os liberta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Do coração atribulado
ele está perto
e conforta os de espírito abatido.
Mas o Senhor liberta
a vida dos seus servos,
e castigado não será
quem nele espera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....le...lui...a,
Ale...lui...a!
Ale...lui...a, A....le...lui...a,
Ale...lui...a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é tempo de louvar a Deus
Em nós agora habita teu Espírito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alavra é como fogo
Que faz arder o coração
Traz a verdade e ilumina
a nossa vida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alavra é como fogo
Que faz arder o coração
Traz a verdade e ilumina
a nossa vida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....le...lui...a,
Ale...lui...a!
Ale...lui...a, A....le...lui...a,
Ale...lui...a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le...lui...a,
Ale...lui...a!
Ale...lui...a, Ale...lui...a,
Ale...lui...a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é aquele que vem.
em nome do Senho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 no alto céu.
Hosana, hosana no alto
céu. (sobe o tom)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meio dos louvores, Deus habita
É seu prazer cumprir o que nos diz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iante de tua presença
me encontro, Senhor, Deus infinito
O teu olhar me acompanha
e sabes quem sou
Ao enxergar tua grandeza
e minha pequenez, eu reconheço
Que minha história
é nada sem o teu amor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isso venho te buscar
Porque eu preciso,
meu Deus, em teus braços estar
Morar em teu coração
e entregar-me a ti, inteiramente
Me abandonarei em ti, Senhor
Em ti repousarei
A tua ternura me acolhe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refúgio seguro encontrei
O meu coração venho a ti render
Toma meu ser, meu querer
Recebe, Senhor, minha vida
Como prova viva de amor
Em teu altar, Senhor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isso venho te buscar
Porque eu preciso,
meu Deus, em teus braços estar
Morar em teu coração
e entregar-me a ti, inteiramente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abandonarei em ti, Senhor
Em ti repousarei
A tua ternura me acolhe
Um refúgio seguro encontrei
O meu coração venho a ti render
Toma meu ser, meu querer
Recebe, Senhor, minha vida
Como prova viva de amor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teu altar, Senhor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abandonarei no teu amor
Em teu altar, Senhor
Me abandonarei no teu amor
Em teu altar Senhor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nde estará aquele que eu concebi
Confiei aos cuidados
teus e agora não está aqui?
Onde andará o que
um dia se descuidou?
Acaso os erros que
cometeu são maiores que os teus?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nde se esconde aquele
que foi difamado?
Não pudes te limpar
ao menos seu nome?
Olha, sou eu Se ele sofre, sou eu
Falam de mim, pois
seu rosto é o meu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receberás o sol noutro dia?
A luz te lembrará o semblante dele
Em cada manhã verás sua imagem
Até que consoles o meu coração
Onde está o teu irmão?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stará aquele que adoeceu?
Quando a enfermidade
chegou, teu compromisso acabou?
Como andará o que era de tua casa?
Novamente responderás:
Acaso sou eu o seu guarda?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raços fortes te dei
pra levantá-lo
Meu amor eu te dei pra aliviar a dor
Que ele enfrentou por
querer e não ser fiel
Mas, igual a ti, ele espera o Céu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ma de cristo, santificai-nos
Am7
Corpo de cristo, salvai-nos
Sangue de cristo, inebriai-nos
Água do lado de cristo, lavai-nos
Paixão de cristo,confortai-nos
Ó bom Jesus, ouvi-nos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 te
Laudamos te, domine
Adoramus te
Laudamos te, domine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vossas chagas, escondei-nos
Am7
Do inimigo, defendei-nos
Não permitais que
nos separemos de vós
Na hora da nossa morte, chamai-nos
Para louvar-vos com vossos santos
Pela eternidade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 te
Laudamos te, domine
Adoramus te
Laudamos te, domine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. D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iemos de tantos lugares,
Mas em Ti nós nos tornamos um.
Um só corpo, um só povo e milhares
De pessoas com algo em comum!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r de Deus é vencer cada dia
Cada luta sem desanimar.
É encontrar com Jesus e Maria,
Nesta casa e família: um lar!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 teus filhos,
Mãe Aparecida! Sob o Teu manto
está nossas vidas,
com alegria queremos clamar:
Cuida de nós, Mãe
querida – 2x - (cuida
de nós Mãe querida)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nfiantes em Sua Providência
Colocamos diante do altar:
Nossa vida, trabalho e vivência
Pois Deus sempre provê e proverá!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 da fé e da esperança
Caminhamos em rumo da Luz.
Aumentai em nós a confiança
Pra fazer tua vontade Jesus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a luta, conquista e vitória
Quanta dor, quanta perda e saudade.
Quanta gente fazemos memória,
Fazem parte da nossa história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da um com seus dons,
com seu jeito e idade
Cultura ou maneira de ser.
Fez nascer nossas comunidades
E as mantém vivas,
sempre a crescer!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 teus filhos,
Mãe Aparecida! Sob o Teu manto
está nossas vidas,
com alegria queremos clamar:
Cuida de nós, Mãe
querida – 2x - (cuida
de nós Mãe querida)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viestes
salvar os corações
Arrependi - dos.
Tende piedade de nó.
Tende piedade de nós
Misericórdia, Misericórdia Senhor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Cristo, que viestes chamar os
pecadores de coração contri - to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2026-04-26T08:15:55Z</dcterms:created>
  <dcterms:modified xsi:type="dcterms:W3CDTF">2026-04-26T08:15:55Z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