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5o Domingo Comum
22/09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ovelha perdida,
pelo pecado ferida
Eu te suplico perdão, ó bom pastor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Kyrie
Eleison, Ky-ri-ie Ele-e-e-ison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o ladrão perdoado,
encontro o paraíso ao teu lado
Lembra-te de mim, pecador
por tua cruz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 (3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pecadora caída,
derramo aos teus pés minha vida
Vê as lagrimas do
meu coração e salva-me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os
altos céus! Paz na
terra a seus amados
A vós louvam, Rei
celeste, os que foram libertados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! Glória! Glória
a Deus nas alturas! (2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, nós vos
louvamos, adoramos, bendizemos
Damos glória ao vosso
nome, vossos dons agradecemos!
Senhor nosso, Jesus
Cristo, Unigênito de Deus Pai
Vós de Deus, Cordeiro
Santo, nossas culpas perdoai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
ao Pai, como nosso intercessor
Acolhei nossos pedidos,
atendei nosso clamor!
Vós somente sois o
Santo, o Altíssimo o Senhor
Com o Divino Espírito,
de Deus Pai no esplendor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o Senhor quem sustenta
minha vida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Por vosso nome,
salvai-me, Senhor;
e dai-me a vossa justiça!
Ó meu Deus, atendei minha prece
e escutai as palavras que eu digo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is contra mim
orgulhosos se insurgem,
e violentos perseguem-me a vida:
não há lugar para
Deus aos seus olhos.
Quem me protege e me
ampara é meu Deus;
é o Senhor quem sustenta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nha vida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Quero ofertar-vos
o meu sacrifício
de coração e com muita alegria;
quero louvar, ó Senhor, vosso nome,
quero cantar vosso nome que é bom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ô,
ô, ô, Jesus Cristo vai falar
E suas Santas Palavras,
ô, ô, ô, nós iremos aclamar.
E o Verbo se fez carne
e habitou entre nós
Veio ser o caminho,
ouviremos sua voz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Senhor dos senhores cantai
Ao Senhor, Deus dos deuses louvai!
Maravilhas só ele é quem faz,
Bom é Deus, ao Senhor, pois, louvai
Com saber ele fez terra e céu
Sobre as águas a terra firmou
Para o dia reger fez o sol
E as estrelas pra noite criou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fiar em ti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presento em Teu altar, muito mais,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simples coisas.
Sei, que queres o meu ser,
meu coração.
Pouco tenho e tudo
isso, Tu me deste, quero devolver
Em ação de graças,
Mãos estendidas e suplicantes..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o auxílio em Tuas
mãos abe . . . rtas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foi que Deus
falhou? Nunca o seu amor nos faltou!
E a cada manhã, se
renovam os frutos
Da Divina Providência.
Ha...........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, Santo
Santo Deus do universo. (2x)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a Vossa glória
O Céu e a Terra proclamam
a Vossa glória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.
Bendito O que vem em nome do Senhor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, eterno é seu amor por nós
Eterno é seu amor! (bis)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por Ti, Jesus,
quero me consumir,
Como vela que queima
no altar, me consumir de amor.
Só em Ti, Jesus, quero me derramar,
Como o rio se entrega
ao mar, me derramar de amor.
Só por Ti, Jesus,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me consumir,
Como vela que queima
no altar, me consumir de amor.
Só em Ti, Jesus, quero me derramar,
Como o rio se entrega
ao mar, me derramar de amor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Tu és o meu amparo,
o meu refúgio,
és alegria de minh&#39;alma.
Só em Ti repousa a
minha esperança, não vacilarei,
e mesmo na dor, quero
seguir até o fim.
Só por Ti, Jesus,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me consumir,
Como vela que queima
no altar, me consumir de amor.
Só em Ti, Jesus, quero me derramar,
Como o rio se entrega
ao mar, me derramar de amor.
Só por Ti, Jesus,
quero me consumir,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vela que queima
no altar, me consumir de amor.
Só em Ti, Jesus, quero me derramar,
Como o rio se entrega
ao mar, me derramar de amor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colocou no meu coração
Uma grande força e uma direção…
Para levar uma Nova Canção…
A todos os povos e nações
Mesmo que me calem,
Mesmo que eu sofra,
sempre vou cantar…
Se eu desanimar,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coração endurecer,
eu vou cantar…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a força do amor
que me faz prosseguir
E não desistir!
Que me faz cantar…o seu amor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 - ra sempre eu vou cantar
Com minha vida eu sempre
vou cantar…
en - to - ando a Nova Canção…
Com Tua força no meu coração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ogênitos todos feriu
Do Egito um povo opressor,
E daí Israel fez sair:
O poder de sua mão o salvou.
No mar bravo ele fez perecer
Os soldados do Rei Faraó;
Aliança ele fez com Israel
No deserto seu povo guiou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a força do amor
que me faz prosseguir
E não desistir!
Que me faz cantar…o seu amo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, eterno é seu amor por nós
Eterno é seu amor! (bis)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derosos sem dó abateu
A famosos reis desbaratou;
Sua terra Israel recebeu,
Como herança seu povo entregou.
Se lembrou de nós na humilhação,
Ao Senhor Salvador proclamai,
Dele nós recebemos o pão:
Ao Senhor, Deus do céu, celebrai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2026-08-03T22:45:39Z</dcterms:created>
  <dcterms:modified xsi:type="dcterms:W3CDTF">2026-08-03T22:45:39Z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